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bookmarkIdSeed="2">
  <p:sldMasterIdLst>
    <p:sldMasterId id="2147483690" r:id="rId4"/>
    <p:sldMasterId id="2147483700" r:id="rId5"/>
    <p:sldMasterId id="2147483703" r:id="rId6"/>
    <p:sldMasterId id="2147483723" r:id="rId7"/>
    <p:sldMasterId id="2147483750" r:id="rId8"/>
    <p:sldMasterId id="2147483660" r:id="rId9"/>
  </p:sldMasterIdLst>
  <p:notesMasterIdLst>
    <p:notesMasterId r:id="rId53"/>
  </p:notesMasterIdLst>
  <p:handoutMasterIdLst>
    <p:handoutMasterId r:id="rId54"/>
  </p:handoutMasterIdLst>
  <p:sldIdLst>
    <p:sldId id="1611" r:id="rId10"/>
    <p:sldId id="1602" r:id="rId11"/>
    <p:sldId id="1631" r:id="rId12"/>
    <p:sldId id="1698" r:id="rId13"/>
    <p:sldId id="1635" r:id="rId14"/>
    <p:sldId id="1657" r:id="rId15"/>
    <p:sldId id="1604" r:id="rId16"/>
    <p:sldId id="1314" r:id="rId17"/>
    <p:sldId id="1390" r:id="rId18"/>
    <p:sldId id="1692" r:id="rId19"/>
    <p:sldId id="1609" r:id="rId20"/>
    <p:sldId id="1628" r:id="rId21"/>
    <p:sldId id="1691" r:id="rId22"/>
    <p:sldId id="1675" r:id="rId23"/>
    <p:sldId id="1654" r:id="rId24"/>
    <p:sldId id="1607" r:id="rId25"/>
    <p:sldId id="1641" r:id="rId26"/>
    <p:sldId id="1640" r:id="rId27"/>
    <p:sldId id="1677" r:id="rId28"/>
    <p:sldId id="1627" r:id="rId29"/>
    <p:sldId id="1629" r:id="rId30"/>
    <p:sldId id="984" r:id="rId31"/>
    <p:sldId id="1601" r:id="rId32"/>
    <p:sldId id="1313" r:id="rId33"/>
    <p:sldId id="1624" r:id="rId34"/>
    <p:sldId id="1694" r:id="rId35"/>
    <p:sldId id="1695" r:id="rId36"/>
    <p:sldId id="1678" r:id="rId37"/>
    <p:sldId id="1687" r:id="rId38"/>
    <p:sldId id="1679" r:id="rId39"/>
    <p:sldId id="1696" r:id="rId40"/>
    <p:sldId id="1642" r:id="rId41"/>
    <p:sldId id="1639" r:id="rId42"/>
    <p:sldId id="1633" r:id="rId43"/>
    <p:sldId id="1605" r:id="rId44"/>
    <p:sldId id="1662" r:id="rId45"/>
    <p:sldId id="1663" r:id="rId46"/>
    <p:sldId id="1664" r:id="rId47"/>
    <p:sldId id="1665" r:id="rId48"/>
    <p:sldId id="1668" r:id="rId49"/>
    <p:sldId id="1669" r:id="rId50"/>
    <p:sldId id="1608" r:id="rId51"/>
    <p:sldId id="1697" r:id="rId52"/>
  </p:sldIdLst>
  <p:sldSz cx="9144000" cy="6858000" type="screen4x3"/>
  <p:notesSz cx="6794500" cy="9906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D43B9C1-CBC8-47D4-A86B-84CD1A51C7F9}">
          <p14:sldIdLst>
            <p14:sldId id="1611"/>
            <p14:sldId id="1602"/>
            <p14:sldId id="1631"/>
            <p14:sldId id="1698"/>
          </p14:sldIdLst>
        </p14:section>
        <p14:section name="What is impact?" id="{0EB4EFDE-B430-4257-B974-6267BCD6AC34}">
          <p14:sldIdLst>
            <p14:sldId id="1635"/>
            <p14:sldId id="1657"/>
            <p14:sldId id="1604"/>
            <p14:sldId id="1314"/>
            <p14:sldId id="1390"/>
            <p14:sldId id="1692"/>
          </p14:sldIdLst>
        </p14:section>
        <p14:section name="Impact" id="{9FE35FA4-A773-47EF-972B-B5DD54F4E154}">
          <p14:sldIdLst>
            <p14:sldId id="1609"/>
            <p14:sldId id="1628"/>
            <p14:sldId id="1691"/>
            <p14:sldId id="1675"/>
            <p14:sldId id="1654"/>
          </p14:sldIdLst>
        </p14:section>
        <p14:section name="Good practice" id="{8AE39F88-C943-4DC0-B896-DB481B05E2AB}">
          <p14:sldIdLst>
            <p14:sldId id="1607"/>
            <p14:sldId id="1641"/>
          </p14:sldIdLst>
        </p14:section>
        <p14:section name="How" id="{9AFF2F3B-4001-48A3-AD64-FAAAB0120CE5}">
          <p14:sldIdLst>
            <p14:sldId id="1640"/>
            <p14:sldId id="1677"/>
            <p14:sldId id="1627"/>
            <p14:sldId id="1629"/>
            <p14:sldId id="984"/>
            <p14:sldId id="1601"/>
            <p14:sldId id="1313"/>
            <p14:sldId id="1624"/>
            <p14:sldId id="1694"/>
            <p14:sldId id="1695"/>
          </p14:sldIdLst>
        </p14:section>
        <p14:section name="Who" id="{A182F9C2-F9C6-4B16-B0E6-BB06D933B826}">
          <p14:sldIdLst>
            <p14:sldId id="1678"/>
            <p14:sldId id="1687"/>
          </p14:sldIdLst>
        </p14:section>
        <p14:section name="Evidence" id="{5EAD3CDA-8AD0-49CE-97FF-4F3080C3011A}">
          <p14:sldIdLst>
            <p14:sldId id="1679"/>
            <p14:sldId id="1696"/>
            <p14:sldId id="1642"/>
          </p14:sldIdLst>
        </p14:section>
        <p14:section name="Impact literacy" id="{951282C0-8D0F-4BC5-9A12-B1601D939E62}">
          <p14:sldIdLst>
            <p14:sldId id="1639"/>
            <p14:sldId id="1633"/>
            <p14:sldId id="1605"/>
          </p14:sldIdLst>
        </p14:section>
        <p14:section name="Principles" id="{5EF8DB20-5F2C-40D2-9B61-6C8D32A6D13E}">
          <p14:sldIdLst>
            <p14:sldId id="1662"/>
            <p14:sldId id="1663"/>
            <p14:sldId id="1664"/>
            <p14:sldId id="1665"/>
            <p14:sldId id="1668"/>
            <p14:sldId id="1669"/>
            <p14:sldId id="1608"/>
            <p14:sldId id="1697"/>
          </p14:sldIdLst>
        </p14:section>
        <p14:section name="DEEPER DIVES" id="{584D9256-7E67-48C2-BB4D-CC69C903874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0">
          <p15:clr>
            <a:srgbClr val="A4A3A4"/>
          </p15:clr>
        </p15:guide>
        <p15:guide id="2"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a:srgbClr val="66FF66"/>
    <a:srgbClr val="FF0000"/>
    <a:srgbClr val="0066FF"/>
    <a:srgbClr val="CDF2FF"/>
    <a:srgbClr val="E4F3F4"/>
    <a:srgbClr val="8E90F6"/>
    <a:srgbClr val="FFFF66"/>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45" autoAdjust="0"/>
    <p:restoredTop sz="94343" autoAdjust="0"/>
  </p:normalViewPr>
  <p:slideViewPr>
    <p:cSldViewPr>
      <p:cViewPr varScale="1">
        <p:scale>
          <a:sx n="107" d="100"/>
          <a:sy n="107" d="100"/>
        </p:scale>
        <p:origin x="1446" y="126"/>
      </p:cViewPr>
      <p:guideLst>
        <p:guide orient="horz" pos="2160"/>
        <p:guide pos="2880"/>
      </p:guideLst>
    </p:cSldViewPr>
  </p:slideViewPr>
  <p:outlineViewPr>
    <p:cViewPr>
      <p:scale>
        <a:sx n="33" d="100"/>
        <a:sy n="33" d="100"/>
      </p:scale>
      <p:origin x="0" y="3468"/>
    </p:cViewPr>
  </p:outlineViewPr>
  <p:notesTextViewPr>
    <p:cViewPr>
      <p:scale>
        <a:sx n="100" d="100"/>
        <a:sy n="100" d="100"/>
      </p:scale>
      <p:origin x="0" y="0"/>
    </p:cViewPr>
  </p:notesTextViewPr>
  <p:sorterViewPr>
    <p:cViewPr varScale="1">
      <p:scale>
        <a:sx n="1" d="1"/>
        <a:sy n="1" d="1"/>
      </p:scale>
      <p:origin x="0" y="-2390"/>
    </p:cViewPr>
  </p:sorterViewPr>
  <p:notesViewPr>
    <p:cSldViewPr>
      <p:cViewPr varScale="1">
        <p:scale>
          <a:sx n="78" d="100"/>
          <a:sy n="78" d="100"/>
        </p:scale>
        <p:origin x="-3324" y="-102"/>
      </p:cViewPr>
      <p:guideLst>
        <p:guide orient="horz" pos="3120"/>
        <p:guide pos="21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theme" Target="theme/theme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s>
</file>

<file path=ppt/diagrams/_rels/data6.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s>
</file>

<file path=ppt/diagrams/_rels/data9.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svg"/><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s>
</file>

<file path=ppt/diagrams/_rels/drawing6.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s>
</file>

<file path=ppt/diagrams/_rels/drawing9.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svg"/><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8542A7-F8B4-4477-8725-15F9C666A1F8}" type="doc">
      <dgm:prSet loTypeId="urn:microsoft.com/office/officeart/2005/8/layout/list1" loCatId="list" qsTypeId="urn:microsoft.com/office/officeart/2005/8/quickstyle/simple4" qsCatId="simple" csTypeId="urn:microsoft.com/office/officeart/2005/8/colors/colorful5" csCatId="colorful"/>
      <dgm:spPr/>
      <dgm:t>
        <a:bodyPr/>
        <a:lstStyle/>
        <a:p>
          <a:endParaRPr lang="en-US"/>
        </a:p>
      </dgm:t>
    </dgm:pt>
    <dgm:pt modelId="{51FF5F13-0B32-402B-96D8-02323F1CD654}">
      <dgm:prSet/>
      <dgm:spPr/>
      <dgm:t>
        <a:bodyPr/>
        <a:lstStyle/>
        <a:p>
          <a:r>
            <a:rPr lang="en-GB" baseline="0"/>
            <a:t>What is impact</a:t>
          </a:r>
          <a:endParaRPr lang="en-US"/>
        </a:p>
      </dgm:t>
    </dgm:pt>
    <dgm:pt modelId="{BEBE2EB6-EA9B-47CE-AEC8-9EF393666DBD}" type="parTrans" cxnId="{173E1ACA-C946-4F56-973C-651B2993C863}">
      <dgm:prSet/>
      <dgm:spPr/>
      <dgm:t>
        <a:bodyPr/>
        <a:lstStyle/>
        <a:p>
          <a:endParaRPr lang="en-US"/>
        </a:p>
      </dgm:t>
    </dgm:pt>
    <dgm:pt modelId="{B9827339-0E41-4F7B-B398-5A18E0EACA41}" type="sibTrans" cxnId="{173E1ACA-C946-4F56-973C-651B2993C863}">
      <dgm:prSet/>
      <dgm:spPr/>
      <dgm:t>
        <a:bodyPr/>
        <a:lstStyle/>
        <a:p>
          <a:endParaRPr lang="en-US"/>
        </a:p>
      </dgm:t>
    </dgm:pt>
    <dgm:pt modelId="{0FD3A216-415C-4C4A-B912-AD889FD17372}">
      <dgm:prSet/>
      <dgm:spPr/>
      <dgm:t>
        <a:bodyPr/>
        <a:lstStyle/>
        <a:p>
          <a:r>
            <a:rPr lang="en-GB" baseline="0"/>
            <a:t>Drivers of impact</a:t>
          </a:r>
          <a:endParaRPr lang="en-US"/>
        </a:p>
      </dgm:t>
    </dgm:pt>
    <dgm:pt modelId="{4E587845-E09C-439A-8D48-2DD7ABBC3085}" type="parTrans" cxnId="{F531B3BA-B45E-4518-886B-A552203CFE10}">
      <dgm:prSet/>
      <dgm:spPr/>
      <dgm:t>
        <a:bodyPr/>
        <a:lstStyle/>
        <a:p>
          <a:endParaRPr lang="en-US"/>
        </a:p>
      </dgm:t>
    </dgm:pt>
    <dgm:pt modelId="{68411829-0202-4681-A3D4-60F707B109B1}" type="sibTrans" cxnId="{F531B3BA-B45E-4518-886B-A552203CFE10}">
      <dgm:prSet/>
      <dgm:spPr/>
      <dgm:t>
        <a:bodyPr/>
        <a:lstStyle/>
        <a:p>
          <a:endParaRPr lang="en-US"/>
        </a:p>
      </dgm:t>
    </dgm:pt>
    <dgm:pt modelId="{1C543476-D58A-4825-BE26-7BCB0FBDBEC5}">
      <dgm:prSet/>
      <dgm:spPr/>
      <dgm:t>
        <a:bodyPr/>
        <a:lstStyle/>
        <a:p>
          <a:r>
            <a:rPr lang="en-GB" baseline="0"/>
            <a:t>Impact Literacy </a:t>
          </a:r>
          <a:endParaRPr lang="en-US"/>
        </a:p>
      </dgm:t>
    </dgm:pt>
    <dgm:pt modelId="{11929EF6-01C1-4F04-9C86-46D473BF8268}" type="parTrans" cxnId="{4FB163AD-E34F-45B8-B401-8DA697FFD777}">
      <dgm:prSet/>
      <dgm:spPr/>
      <dgm:t>
        <a:bodyPr/>
        <a:lstStyle/>
        <a:p>
          <a:endParaRPr lang="en-US"/>
        </a:p>
      </dgm:t>
    </dgm:pt>
    <dgm:pt modelId="{30F6D262-4E34-4E76-B51E-19F66075608B}" type="sibTrans" cxnId="{4FB163AD-E34F-45B8-B401-8DA697FFD777}">
      <dgm:prSet/>
      <dgm:spPr/>
      <dgm:t>
        <a:bodyPr/>
        <a:lstStyle/>
        <a:p>
          <a:endParaRPr lang="en-US"/>
        </a:p>
      </dgm:t>
    </dgm:pt>
    <dgm:pt modelId="{AD39A7B4-E30E-4779-986D-83D58F8C69C1}">
      <dgm:prSet/>
      <dgm:spPr/>
      <dgm:t>
        <a:bodyPr/>
        <a:lstStyle/>
        <a:p>
          <a:r>
            <a:rPr lang="en-GB"/>
            <a:t>Why</a:t>
          </a:r>
          <a:endParaRPr lang="en-US"/>
        </a:p>
      </dgm:t>
    </dgm:pt>
    <dgm:pt modelId="{6398122B-54FE-41EC-83AB-A1E9D29262EE}" type="parTrans" cxnId="{D9393B3E-696E-4535-AB7F-CB67524D3D31}">
      <dgm:prSet/>
      <dgm:spPr/>
      <dgm:t>
        <a:bodyPr/>
        <a:lstStyle/>
        <a:p>
          <a:endParaRPr lang="en-US"/>
        </a:p>
      </dgm:t>
    </dgm:pt>
    <dgm:pt modelId="{7C68707C-CC11-4E5A-A078-4F717BCBA9F2}" type="sibTrans" cxnId="{D9393B3E-696E-4535-AB7F-CB67524D3D31}">
      <dgm:prSet/>
      <dgm:spPr/>
      <dgm:t>
        <a:bodyPr/>
        <a:lstStyle/>
        <a:p>
          <a:endParaRPr lang="en-US"/>
        </a:p>
      </dgm:t>
    </dgm:pt>
    <dgm:pt modelId="{36AA2C5A-E564-41FF-B227-E6D16C4E3EFC}">
      <dgm:prSet/>
      <dgm:spPr/>
      <dgm:t>
        <a:bodyPr/>
        <a:lstStyle/>
        <a:p>
          <a:r>
            <a:rPr lang="en-GB"/>
            <a:t>Who</a:t>
          </a:r>
          <a:endParaRPr lang="en-US"/>
        </a:p>
      </dgm:t>
    </dgm:pt>
    <dgm:pt modelId="{8F8BFBE6-00D7-4AF6-BB7C-15232B9C2876}" type="parTrans" cxnId="{824C64EC-CF0E-4D4D-9B94-E867B1933B64}">
      <dgm:prSet/>
      <dgm:spPr/>
      <dgm:t>
        <a:bodyPr/>
        <a:lstStyle/>
        <a:p>
          <a:endParaRPr lang="en-US"/>
        </a:p>
      </dgm:t>
    </dgm:pt>
    <dgm:pt modelId="{73DF1696-4C0C-4F8F-B5CB-B3BA8B1D5216}" type="sibTrans" cxnId="{824C64EC-CF0E-4D4D-9B94-E867B1933B64}">
      <dgm:prSet/>
      <dgm:spPr/>
      <dgm:t>
        <a:bodyPr/>
        <a:lstStyle/>
        <a:p>
          <a:endParaRPr lang="en-US"/>
        </a:p>
      </dgm:t>
    </dgm:pt>
    <dgm:pt modelId="{02ADBF62-4B23-4E0C-8324-D6E0F0A5D7F7}">
      <dgm:prSet/>
      <dgm:spPr/>
      <dgm:t>
        <a:bodyPr/>
        <a:lstStyle/>
        <a:p>
          <a:r>
            <a:rPr lang="en-GB"/>
            <a:t>How</a:t>
          </a:r>
          <a:endParaRPr lang="en-US"/>
        </a:p>
      </dgm:t>
    </dgm:pt>
    <dgm:pt modelId="{4BA9A757-1876-427A-B7F9-16DB41E19147}" type="parTrans" cxnId="{E73D7682-C07D-4AF8-8457-F00DA269A03C}">
      <dgm:prSet/>
      <dgm:spPr/>
      <dgm:t>
        <a:bodyPr/>
        <a:lstStyle/>
        <a:p>
          <a:endParaRPr lang="en-US"/>
        </a:p>
      </dgm:t>
    </dgm:pt>
    <dgm:pt modelId="{A89DEEAE-655C-4A63-95DC-C92F7D3CEE07}" type="sibTrans" cxnId="{E73D7682-C07D-4AF8-8457-F00DA269A03C}">
      <dgm:prSet/>
      <dgm:spPr/>
      <dgm:t>
        <a:bodyPr/>
        <a:lstStyle/>
        <a:p>
          <a:endParaRPr lang="en-US"/>
        </a:p>
      </dgm:t>
    </dgm:pt>
    <dgm:pt modelId="{D6946D42-1CE3-42C3-900B-C9BF2318BF42}">
      <dgm:prSet/>
      <dgm:spPr/>
      <dgm:t>
        <a:bodyPr/>
        <a:lstStyle/>
        <a:p>
          <a:r>
            <a:rPr lang="en-GB"/>
            <a:t>What (including evidence)</a:t>
          </a:r>
          <a:endParaRPr lang="en-US"/>
        </a:p>
      </dgm:t>
    </dgm:pt>
    <dgm:pt modelId="{A1A4CABB-3864-4658-ADD0-8C09C159D6A1}" type="parTrans" cxnId="{566A3F53-8D70-48E2-88F1-7EAC3FA08C15}">
      <dgm:prSet/>
      <dgm:spPr/>
      <dgm:t>
        <a:bodyPr/>
        <a:lstStyle/>
        <a:p>
          <a:endParaRPr lang="en-US"/>
        </a:p>
      </dgm:t>
    </dgm:pt>
    <dgm:pt modelId="{A9A96321-268B-4C64-AEB9-B9115E5FE6C9}" type="sibTrans" cxnId="{566A3F53-8D70-48E2-88F1-7EAC3FA08C15}">
      <dgm:prSet/>
      <dgm:spPr/>
      <dgm:t>
        <a:bodyPr/>
        <a:lstStyle/>
        <a:p>
          <a:endParaRPr lang="en-US"/>
        </a:p>
      </dgm:t>
    </dgm:pt>
    <dgm:pt modelId="{FD455622-B50A-47C6-902A-69E049CD7D29}">
      <dgm:prSet/>
      <dgm:spPr/>
      <dgm:t>
        <a:bodyPr/>
        <a:lstStyle/>
        <a:p>
          <a:r>
            <a:rPr lang="en-GB"/>
            <a:t>Principles</a:t>
          </a:r>
          <a:endParaRPr lang="en-US"/>
        </a:p>
      </dgm:t>
    </dgm:pt>
    <dgm:pt modelId="{FB2AD006-3007-478E-AE67-DA6FCD5EAE85}" type="parTrans" cxnId="{70770F7C-E125-495F-8037-0B219C61DECD}">
      <dgm:prSet/>
      <dgm:spPr/>
      <dgm:t>
        <a:bodyPr/>
        <a:lstStyle/>
        <a:p>
          <a:endParaRPr lang="en-US"/>
        </a:p>
      </dgm:t>
    </dgm:pt>
    <dgm:pt modelId="{FD4372DA-8867-4029-81B9-5E77D1FF2F69}" type="sibTrans" cxnId="{70770F7C-E125-495F-8037-0B219C61DECD}">
      <dgm:prSet/>
      <dgm:spPr/>
      <dgm:t>
        <a:bodyPr/>
        <a:lstStyle/>
        <a:p>
          <a:endParaRPr lang="en-US"/>
        </a:p>
      </dgm:t>
    </dgm:pt>
    <dgm:pt modelId="{63A02A36-1ECC-4E0A-B378-5FB4F75B6EE7}">
      <dgm:prSet/>
      <dgm:spPr/>
      <dgm:t>
        <a:bodyPr/>
        <a:lstStyle/>
        <a:p>
          <a:r>
            <a:rPr lang="en-GB" baseline="0"/>
            <a:t>Impact and you</a:t>
          </a:r>
          <a:endParaRPr lang="en-US"/>
        </a:p>
      </dgm:t>
    </dgm:pt>
    <dgm:pt modelId="{D105FF94-69F6-4C78-ABCE-CC099582CE11}" type="parTrans" cxnId="{C3B0A92E-744E-46F4-86B1-D5237B2B69A7}">
      <dgm:prSet/>
      <dgm:spPr/>
      <dgm:t>
        <a:bodyPr/>
        <a:lstStyle/>
        <a:p>
          <a:endParaRPr lang="en-US"/>
        </a:p>
      </dgm:t>
    </dgm:pt>
    <dgm:pt modelId="{1762022A-4A4B-466F-9B6C-AB253E890A07}" type="sibTrans" cxnId="{C3B0A92E-744E-46F4-86B1-D5237B2B69A7}">
      <dgm:prSet/>
      <dgm:spPr/>
      <dgm:t>
        <a:bodyPr/>
        <a:lstStyle/>
        <a:p>
          <a:endParaRPr lang="en-US"/>
        </a:p>
      </dgm:t>
    </dgm:pt>
    <dgm:pt modelId="{17F12ADC-B815-4F05-9D8D-F283CFF87A55}" type="pres">
      <dgm:prSet presAssocID="{838542A7-F8B4-4477-8725-15F9C666A1F8}" presName="linear" presStyleCnt="0">
        <dgm:presLayoutVars>
          <dgm:dir/>
          <dgm:animLvl val="lvl"/>
          <dgm:resizeHandles val="exact"/>
        </dgm:presLayoutVars>
      </dgm:prSet>
      <dgm:spPr/>
    </dgm:pt>
    <dgm:pt modelId="{AE486805-AA66-4925-8348-7D3806AFEBA4}" type="pres">
      <dgm:prSet presAssocID="{51FF5F13-0B32-402B-96D8-02323F1CD654}" presName="parentLin" presStyleCnt="0"/>
      <dgm:spPr/>
    </dgm:pt>
    <dgm:pt modelId="{4E7D4643-1C5B-4DE0-BACA-0A25961A69F8}" type="pres">
      <dgm:prSet presAssocID="{51FF5F13-0B32-402B-96D8-02323F1CD654}" presName="parentLeftMargin" presStyleLbl="node1" presStyleIdx="0" presStyleCnt="4"/>
      <dgm:spPr/>
    </dgm:pt>
    <dgm:pt modelId="{BACDBB83-6540-4A8F-B17E-91BBECD62330}" type="pres">
      <dgm:prSet presAssocID="{51FF5F13-0B32-402B-96D8-02323F1CD654}" presName="parentText" presStyleLbl="node1" presStyleIdx="0" presStyleCnt="4">
        <dgm:presLayoutVars>
          <dgm:chMax val="0"/>
          <dgm:bulletEnabled val="1"/>
        </dgm:presLayoutVars>
      </dgm:prSet>
      <dgm:spPr/>
    </dgm:pt>
    <dgm:pt modelId="{8CEA9AED-C8CA-45D5-8455-B04220509E78}" type="pres">
      <dgm:prSet presAssocID="{51FF5F13-0B32-402B-96D8-02323F1CD654}" presName="negativeSpace" presStyleCnt="0"/>
      <dgm:spPr/>
    </dgm:pt>
    <dgm:pt modelId="{91A7DF34-3570-4C10-8309-54B7044E5C89}" type="pres">
      <dgm:prSet presAssocID="{51FF5F13-0B32-402B-96D8-02323F1CD654}" presName="childText" presStyleLbl="conFgAcc1" presStyleIdx="0" presStyleCnt="4">
        <dgm:presLayoutVars>
          <dgm:bulletEnabled val="1"/>
        </dgm:presLayoutVars>
      </dgm:prSet>
      <dgm:spPr/>
    </dgm:pt>
    <dgm:pt modelId="{1A47F743-01B5-4C51-9B62-1C606CB14C11}" type="pres">
      <dgm:prSet presAssocID="{B9827339-0E41-4F7B-B398-5A18E0EACA41}" presName="spaceBetweenRectangles" presStyleCnt="0"/>
      <dgm:spPr/>
    </dgm:pt>
    <dgm:pt modelId="{624E2C10-5EA5-4906-9634-C9E343AF4E5B}" type="pres">
      <dgm:prSet presAssocID="{0FD3A216-415C-4C4A-B912-AD889FD17372}" presName="parentLin" presStyleCnt="0"/>
      <dgm:spPr/>
    </dgm:pt>
    <dgm:pt modelId="{EEDF7D08-A15B-4670-B042-240638D838B4}" type="pres">
      <dgm:prSet presAssocID="{0FD3A216-415C-4C4A-B912-AD889FD17372}" presName="parentLeftMargin" presStyleLbl="node1" presStyleIdx="0" presStyleCnt="4"/>
      <dgm:spPr/>
    </dgm:pt>
    <dgm:pt modelId="{EB845B32-BE45-4E3C-86EE-3F5585E5D211}" type="pres">
      <dgm:prSet presAssocID="{0FD3A216-415C-4C4A-B912-AD889FD17372}" presName="parentText" presStyleLbl="node1" presStyleIdx="1" presStyleCnt="4">
        <dgm:presLayoutVars>
          <dgm:chMax val="0"/>
          <dgm:bulletEnabled val="1"/>
        </dgm:presLayoutVars>
      </dgm:prSet>
      <dgm:spPr/>
    </dgm:pt>
    <dgm:pt modelId="{B02610F6-E23A-433F-A71F-B5FE895E72FA}" type="pres">
      <dgm:prSet presAssocID="{0FD3A216-415C-4C4A-B912-AD889FD17372}" presName="negativeSpace" presStyleCnt="0"/>
      <dgm:spPr/>
    </dgm:pt>
    <dgm:pt modelId="{CD2F88DA-1D80-4CB8-A07F-E4E4A00AC123}" type="pres">
      <dgm:prSet presAssocID="{0FD3A216-415C-4C4A-B912-AD889FD17372}" presName="childText" presStyleLbl="conFgAcc1" presStyleIdx="1" presStyleCnt="4">
        <dgm:presLayoutVars>
          <dgm:bulletEnabled val="1"/>
        </dgm:presLayoutVars>
      </dgm:prSet>
      <dgm:spPr/>
    </dgm:pt>
    <dgm:pt modelId="{F95B260B-A240-4C08-A5D4-250E890A705C}" type="pres">
      <dgm:prSet presAssocID="{68411829-0202-4681-A3D4-60F707B109B1}" presName="spaceBetweenRectangles" presStyleCnt="0"/>
      <dgm:spPr/>
    </dgm:pt>
    <dgm:pt modelId="{A47BA236-030B-466E-8CC5-96682B5FBA0D}" type="pres">
      <dgm:prSet presAssocID="{1C543476-D58A-4825-BE26-7BCB0FBDBEC5}" presName="parentLin" presStyleCnt="0"/>
      <dgm:spPr/>
    </dgm:pt>
    <dgm:pt modelId="{3BD85A78-CAA7-4920-9676-A345139FCEE6}" type="pres">
      <dgm:prSet presAssocID="{1C543476-D58A-4825-BE26-7BCB0FBDBEC5}" presName="parentLeftMargin" presStyleLbl="node1" presStyleIdx="1" presStyleCnt="4"/>
      <dgm:spPr/>
    </dgm:pt>
    <dgm:pt modelId="{8EF845D3-98B4-4F8C-8CDD-C87E1804E94D}" type="pres">
      <dgm:prSet presAssocID="{1C543476-D58A-4825-BE26-7BCB0FBDBEC5}" presName="parentText" presStyleLbl="node1" presStyleIdx="2" presStyleCnt="4">
        <dgm:presLayoutVars>
          <dgm:chMax val="0"/>
          <dgm:bulletEnabled val="1"/>
        </dgm:presLayoutVars>
      </dgm:prSet>
      <dgm:spPr/>
    </dgm:pt>
    <dgm:pt modelId="{3809BDEC-0D09-4D58-984E-F083A69A9DF8}" type="pres">
      <dgm:prSet presAssocID="{1C543476-D58A-4825-BE26-7BCB0FBDBEC5}" presName="negativeSpace" presStyleCnt="0"/>
      <dgm:spPr/>
    </dgm:pt>
    <dgm:pt modelId="{73FE6600-9858-42C0-A8B8-CB64E8237862}" type="pres">
      <dgm:prSet presAssocID="{1C543476-D58A-4825-BE26-7BCB0FBDBEC5}" presName="childText" presStyleLbl="conFgAcc1" presStyleIdx="2" presStyleCnt="4">
        <dgm:presLayoutVars>
          <dgm:bulletEnabled val="1"/>
        </dgm:presLayoutVars>
      </dgm:prSet>
      <dgm:spPr/>
    </dgm:pt>
    <dgm:pt modelId="{DB22EE7F-32CE-4ADF-84F3-B84C93F1566F}" type="pres">
      <dgm:prSet presAssocID="{30F6D262-4E34-4E76-B51E-19F66075608B}" presName="spaceBetweenRectangles" presStyleCnt="0"/>
      <dgm:spPr/>
    </dgm:pt>
    <dgm:pt modelId="{7C05C9D5-995F-4377-8E53-47EE548E256C}" type="pres">
      <dgm:prSet presAssocID="{63A02A36-1ECC-4E0A-B378-5FB4F75B6EE7}" presName="parentLin" presStyleCnt="0"/>
      <dgm:spPr/>
    </dgm:pt>
    <dgm:pt modelId="{8C8B4FD4-FC98-497C-83BC-40C5CEAB37DC}" type="pres">
      <dgm:prSet presAssocID="{63A02A36-1ECC-4E0A-B378-5FB4F75B6EE7}" presName="parentLeftMargin" presStyleLbl="node1" presStyleIdx="2" presStyleCnt="4"/>
      <dgm:spPr/>
    </dgm:pt>
    <dgm:pt modelId="{D6A75E64-084E-4E88-984A-F847501A7FD4}" type="pres">
      <dgm:prSet presAssocID="{63A02A36-1ECC-4E0A-B378-5FB4F75B6EE7}" presName="parentText" presStyleLbl="node1" presStyleIdx="3" presStyleCnt="4">
        <dgm:presLayoutVars>
          <dgm:chMax val="0"/>
          <dgm:bulletEnabled val="1"/>
        </dgm:presLayoutVars>
      </dgm:prSet>
      <dgm:spPr/>
    </dgm:pt>
    <dgm:pt modelId="{9AB76446-BC7A-40B6-B3A5-7F55DC520FEE}" type="pres">
      <dgm:prSet presAssocID="{63A02A36-1ECC-4E0A-B378-5FB4F75B6EE7}" presName="negativeSpace" presStyleCnt="0"/>
      <dgm:spPr/>
    </dgm:pt>
    <dgm:pt modelId="{3B951F74-7337-43F7-B5F9-24EA44311580}" type="pres">
      <dgm:prSet presAssocID="{63A02A36-1ECC-4E0A-B378-5FB4F75B6EE7}" presName="childText" presStyleLbl="conFgAcc1" presStyleIdx="3" presStyleCnt="4">
        <dgm:presLayoutVars>
          <dgm:bulletEnabled val="1"/>
        </dgm:presLayoutVars>
      </dgm:prSet>
      <dgm:spPr/>
    </dgm:pt>
  </dgm:ptLst>
  <dgm:cxnLst>
    <dgm:cxn modelId="{C3B0A92E-744E-46F4-86B1-D5237B2B69A7}" srcId="{838542A7-F8B4-4477-8725-15F9C666A1F8}" destId="{63A02A36-1ECC-4E0A-B378-5FB4F75B6EE7}" srcOrd="3" destOrd="0" parTransId="{D105FF94-69F6-4C78-ABCE-CC099582CE11}" sibTransId="{1762022A-4A4B-466F-9B6C-AB253E890A07}"/>
    <dgm:cxn modelId="{F1DE4438-02D7-4D7A-A1B7-D0E5AC81F613}" type="presOf" srcId="{51FF5F13-0B32-402B-96D8-02323F1CD654}" destId="{BACDBB83-6540-4A8F-B17E-91BBECD62330}" srcOrd="1" destOrd="0" presId="urn:microsoft.com/office/officeart/2005/8/layout/list1"/>
    <dgm:cxn modelId="{D9393B3E-696E-4535-AB7F-CB67524D3D31}" srcId="{1C543476-D58A-4825-BE26-7BCB0FBDBEC5}" destId="{AD39A7B4-E30E-4779-986D-83D58F8C69C1}" srcOrd="0" destOrd="0" parTransId="{6398122B-54FE-41EC-83AB-A1E9D29262EE}" sibTransId="{7C68707C-CC11-4E5A-A078-4F717BCBA9F2}"/>
    <dgm:cxn modelId="{C5DC345B-E705-41DB-83B6-EBA0E4C183EE}" type="presOf" srcId="{0FD3A216-415C-4C4A-B912-AD889FD17372}" destId="{EEDF7D08-A15B-4670-B042-240638D838B4}" srcOrd="0" destOrd="0" presId="urn:microsoft.com/office/officeart/2005/8/layout/list1"/>
    <dgm:cxn modelId="{BB2DDA64-4294-4D07-880C-B52F9B47E3B5}" type="presOf" srcId="{838542A7-F8B4-4477-8725-15F9C666A1F8}" destId="{17F12ADC-B815-4F05-9D8D-F283CFF87A55}" srcOrd="0" destOrd="0" presId="urn:microsoft.com/office/officeart/2005/8/layout/list1"/>
    <dgm:cxn modelId="{566A3F53-8D70-48E2-88F1-7EAC3FA08C15}" srcId="{1C543476-D58A-4825-BE26-7BCB0FBDBEC5}" destId="{D6946D42-1CE3-42C3-900B-C9BF2318BF42}" srcOrd="3" destOrd="0" parTransId="{A1A4CABB-3864-4658-ADD0-8C09C159D6A1}" sibTransId="{A9A96321-268B-4C64-AEB9-B9115E5FE6C9}"/>
    <dgm:cxn modelId="{6C308873-7540-4A4F-B439-B7BBE1E3D2CC}" type="presOf" srcId="{1C543476-D58A-4825-BE26-7BCB0FBDBEC5}" destId="{8EF845D3-98B4-4F8C-8CDD-C87E1804E94D}" srcOrd="1" destOrd="0" presId="urn:microsoft.com/office/officeart/2005/8/layout/list1"/>
    <dgm:cxn modelId="{0273A574-8437-45D3-A354-0F55725089C9}" type="presOf" srcId="{FD455622-B50A-47C6-902A-69E049CD7D29}" destId="{73FE6600-9858-42C0-A8B8-CB64E8237862}" srcOrd="0" destOrd="4" presId="urn:microsoft.com/office/officeart/2005/8/layout/list1"/>
    <dgm:cxn modelId="{70770F7C-E125-495F-8037-0B219C61DECD}" srcId="{1C543476-D58A-4825-BE26-7BCB0FBDBEC5}" destId="{FD455622-B50A-47C6-902A-69E049CD7D29}" srcOrd="4" destOrd="0" parTransId="{FB2AD006-3007-478E-AE67-DA6FCD5EAE85}" sibTransId="{FD4372DA-8867-4029-81B9-5E77D1FF2F69}"/>
    <dgm:cxn modelId="{E73D7682-C07D-4AF8-8457-F00DA269A03C}" srcId="{1C543476-D58A-4825-BE26-7BCB0FBDBEC5}" destId="{02ADBF62-4B23-4E0C-8324-D6E0F0A5D7F7}" srcOrd="2" destOrd="0" parTransId="{4BA9A757-1876-427A-B7F9-16DB41E19147}" sibTransId="{A89DEEAE-655C-4A63-95DC-C92F7D3CEE07}"/>
    <dgm:cxn modelId="{1A9AD592-CA09-40B7-BB34-B830792703AA}" type="presOf" srcId="{0FD3A216-415C-4C4A-B912-AD889FD17372}" destId="{EB845B32-BE45-4E3C-86EE-3F5585E5D211}" srcOrd="1" destOrd="0" presId="urn:microsoft.com/office/officeart/2005/8/layout/list1"/>
    <dgm:cxn modelId="{7AA7B0A8-7ABA-4F14-BB36-5FE5CD37706A}" type="presOf" srcId="{36AA2C5A-E564-41FF-B227-E6D16C4E3EFC}" destId="{73FE6600-9858-42C0-A8B8-CB64E8237862}" srcOrd="0" destOrd="1" presId="urn:microsoft.com/office/officeart/2005/8/layout/list1"/>
    <dgm:cxn modelId="{4FB163AD-E34F-45B8-B401-8DA697FFD777}" srcId="{838542A7-F8B4-4477-8725-15F9C666A1F8}" destId="{1C543476-D58A-4825-BE26-7BCB0FBDBEC5}" srcOrd="2" destOrd="0" parTransId="{11929EF6-01C1-4F04-9C86-46D473BF8268}" sibTransId="{30F6D262-4E34-4E76-B51E-19F66075608B}"/>
    <dgm:cxn modelId="{E8BA0DB7-15D8-4B64-BD60-6431607A71DD}" type="presOf" srcId="{63A02A36-1ECC-4E0A-B378-5FB4F75B6EE7}" destId="{8C8B4FD4-FC98-497C-83BC-40C5CEAB37DC}" srcOrd="0" destOrd="0" presId="urn:microsoft.com/office/officeart/2005/8/layout/list1"/>
    <dgm:cxn modelId="{10BB10BA-D712-4D1E-A1EC-858C99C3A3DC}" type="presOf" srcId="{51FF5F13-0B32-402B-96D8-02323F1CD654}" destId="{4E7D4643-1C5B-4DE0-BACA-0A25961A69F8}" srcOrd="0" destOrd="0" presId="urn:microsoft.com/office/officeart/2005/8/layout/list1"/>
    <dgm:cxn modelId="{F531B3BA-B45E-4518-886B-A552203CFE10}" srcId="{838542A7-F8B4-4477-8725-15F9C666A1F8}" destId="{0FD3A216-415C-4C4A-B912-AD889FD17372}" srcOrd="1" destOrd="0" parTransId="{4E587845-E09C-439A-8D48-2DD7ABBC3085}" sibTransId="{68411829-0202-4681-A3D4-60F707B109B1}"/>
    <dgm:cxn modelId="{173E1ACA-C946-4F56-973C-651B2993C863}" srcId="{838542A7-F8B4-4477-8725-15F9C666A1F8}" destId="{51FF5F13-0B32-402B-96D8-02323F1CD654}" srcOrd="0" destOrd="0" parTransId="{BEBE2EB6-EA9B-47CE-AEC8-9EF393666DBD}" sibTransId="{B9827339-0E41-4F7B-B398-5A18E0EACA41}"/>
    <dgm:cxn modelId="{02BBB9D6-BF52-438D-A206-759E6E7F9295}" type="presOf" srcId="{02ADBF62-4B23-4E0C-8324-D6E0F0A5D7F7}" destId="{73FE6600-9858-42C0-A8B8-CB64E8237862}" srcOrd="0" destOrd="2" presId="urn:microsoft.com/office/officeart/2005/8/layout/list1"/>
    <dgm:cxn modelId="{1E64C2D6-EBA2-403A-9463-814F5BC118B7}" type="presOf" srcId="{AD39A7B4-E30E-4779-986D-83D58F8C69C1}" destId="{73FE6600-9858-42C0-A8B8-CB64E8237862}" srcOrd="0" destOrd="0" presId="urn:microsoft.com/office/officeart/2005/8/layout/list1"/>
    <dgm:cxn modelId="{D5B72DD8-C8AD-4DFA-BEC8-02573734EA65}" type="presOf" srcId="{1C543476-D58A-4825-BE26-7BCB0FBDBEC5}" destId="{3BD85A78-CAA7-4920-9676-A345139FCEE6}" srcOrd="0" destOrd="0" presId="urn:microsoft.com/office/officeart/2005/8/layout/list1"/>
    <dgm:cxn modelId="{5F2225DB-FBF9-4A8D-AB61-37A42F7F2C7A}" type="presOf" srcId="{63A02A36-1ECC-4E0A-B378-5FB4F75B6EE7}" destId="{D6A75E64-084E-4E88-984A-F847501A7FD4}" srcOrd="1" destOrd="0" presId="urn:microsoft.com/office/officeart/2005/8/layout/list1"/>
    <dgm:cxn modelId="{824C64EC-CF0E-4D4D-9B94-E867B1933B64}" srcId="{1C543476-D58A-4825-BE26-7BCB0FBDBEC5}" destId="{36AA2C5A-E564-41FF-B227-E6D16C4E3EFC}" srcOrd="1" destOrd="0" parTransId="{8F8BFBE6-00D7-4AF6-BB7C-15232B9C2876}" sibTransId="{73DF1696-4C0C-4F8F-B5CB-B3BA8B1D5216}"/>
    <dgm:cxn modelId="{A6D96DF6-685A-4A62-B5BF-8FB80A5B5820}" type="presOf" srcId="{D6946D42-1CE3-42C3-900B-C9BF2318BF42}" destId="{73FE6600-9858-42C0-A8B8-CB64E8237862}" srcOrd="0" destOrd="3" presId="urn:microsoft.com/office/officeart/2005/8/layout/list1"/>
    <dgm:cxn modelId="{AC87F610-8FA2-4D0E-9B22-C6C571B1E24D}" type="presParOf" srcId="{17F12ADC-B815-4F05-9D8D-F283CFF87A55}" destId="{AE486805-AA66-4925-8348-7D3806AFEBA4}" srcOrd="0" destOrd="0" presId="urn:microsoft.com/office/officeart/2005/8/layout/list1"/>
    <dgm:cxn modelId="{E96162BA-82A2-4BBE-8D7D-6077D230960C}" type="presParOf" srcId="{AE486805-AA66-4925-8348-7D3806AFEBA4}" destId="{4E7D4643-1C5B-4DE0-BACA-0A25961A69F8}" srcOrd="0" destOrd="0" presId="urn:microsoft.com/office/officeart/2005/8/layout/list1"/>
    <dgm:cxn modelId="{DE86090B-6D34-40B2-B435-C984E3853961}" type="presParOf" srcId="{AE486805-AA66-4925-8348-7D3806AFEBA4}" destId="{BACDBB83-6540-4A8F-B17E-91BBECD62330}" srcOrd="1" destOrd="0" presId="urn:microsoft.com/office/officeart/2005/8/layout/list1"/>
    <dgm:cxn modelId="{0995FA18-423F-4D62-8776-FFFD00BBDF30}" type="presParOf" srcId="{17F12ADC-B815-4F05-9D8D-F283CFF87A55}" destId="{8CEA9AED-C8CA-45D5-8455-B04220509E78}" srcOrd="1" destOrd="0" presId="urn:microsoft.com/office/officeart/2005/8/layout/list1"/>
    <dgm:cxn modelId="{8A78BB86-3763-4B45-A871-908F78A99AF6}" type="presParOf" srcId="{17F12ADC-B815-4F05-9D8D-F283CFF87A55}" destId="{91A7DF34-3570-4C10-8309-54B7044E5C89}" srcOrd="2" destOrd="0" presId="urn:microsoft.com/office/officeart/2005/8/layout/list1"/>
    <dgm:cxn modelId="{3F069CE0-4925-4DA9-8122-55EB8E1B9103}" type="presParOf" srcId="{17F12ADC-B815-4F05-9D8D-F283CFF87A55}" destId="{1A47F743-01B5-4C51-9B62-1C606CB14C11}" srcOrd="3" destOrd="0" presId="urn:microsoft.com/office/officeart/2005/8/layout/list1"/>
    <dgm:cxn modelId="{279BC446-ECAD-41D4-8953-170541122EB5}" type="presParOf" srcId="{17F12ADC-B815-4F05-9D8D-F283CFF87A55}" destId="{624E2C10-5EA5-4906-9634-C9E343AF4E5B}" srcOrd="4" destOrd="0" presId="urn:microsoft.com/office/officeart/2005/8/layout/list1"/>
    <dgm:cxn modelId="{A6237AC4-0A35-49C9-BEB1-A8347F7FBAD3}" type="presParOf" srcId="{624E2C10-5EA5-4906-9634-C9E343AF4E5B}" destId="{EEDF7D08-A15B-4670-B042-240638D838B4}" srcOrd="0" destOrd="0" presId="urn:microsoft.com/office/officeart/2005/8/layout/list1"/>
    <dgm:cxn modelId="{6AC89864-207D-4DB2-8C28-BD6935320282}" type="presParOf" srcId="{624E2C10-5EA5-4906-9634-C9E343AF4E5B}" destId="{EB845B32-BE45-4E3C-86EE-3F5585E5D211}" srcOrd="1" destOrd="0" presId="urn:microsoft.com/office/officeart/2005/8/layout/list1"/>
    <dgm:cxn modelId="{C4FFF945-8C85-4B8F-A4F3-F9E8416BD513}" type="presParOf" srcId="{17F12ADC-B815-4F05-9D8D-F283CFF87A55}" destId="{B02610F6-E23A-433F-A71F-B5FE895E72FA}" srcOrd="5" destOrd="0" presId="urn:microsoft.com/office/officeart/2005/8/layout/list1"/>
    <dgm:cxn modelId="{2CE18671-FA08-4C89-B93F-F7C4C82CE8D0}" type="presParOf" srcId="{17F12ADC-B815-4F05-9D8D-F283CFF87A55}" destId="{CD2F88DA-1D80-4CB8-A07F-E4E4A00AC123}" srcOrd="6" destOrd="0" presId="urn:microsoft.com/office/officeart/2005/8/layout/list1"/>
    <dgm:cxn modelId="{54E9CB84-4BAF-4EE0-8B56-9C7C6C28129A}" type="presParOf" srcId="{17F12ADC-B815-4F05-9D8D-F283CFF87A55}" destId="{F95B260B-A240-4C08-A5D4-250E890A705C}" srcOrd="7" destOrd="0" presId="urn:microsoft.com/office/officeart/2005/8/layout/list1"/>
    <dgm:cxn modelId="{1B018B73-3952-44A8-9648-2BB6F4E2E6CE}" type="presParOf" srcId="{17F12ADC-B815-4F05-9D8D-F283CFF87A55}" destId="{A47BA236-030B-466E-8CC5-96682B5FBA0D}" srcOrd="8" destOrd="0" presId="urn:microsoft.com/office/officeart/2005/8/layout/list1"/>
    <dgm:cxn modelId="{9A62BAC6-F8C8-46A5-99E8-93BBB7A180D0}" type="presParOf" srcId="{A47BA236-030B-466E-8CC5-96682B5FBA0D}" destId="{3BD85A78-CAA7-4920-9676-A345139FCEE6}" srcOrd="0" destOrd="0" presId="urn:microsoft.com/office/officeart/2005/8/layout/list1"/>
    <dgm:cxn modelId="{1FCFDC25-713A-43EA-9E5A-9C860A4D09D0}" type="presParOf" srcId="{A47BA236-030B-466E-8CC5-96682B5FBA0D}" destId="{8EF845D3-98B4-4F8C-8CDD-C87E1804E94D}" srcOrd="1" destOrd="0" presId="urn:microsoft.com/office/officeart/2005/8/layout/list1"/>
    <dgm:cxn modelId="{83130948-C070-458E-B328-C96A21353606}" type="presParOf" srcId="{17F12ADC-B815-4F05-9D8D-F283CFF87A55}" destId="{3809BDEC-0D09-4D58-984E-F083A69A9DF8}" srcOrd="9" destOrd="0" presId="urn:microsoft.com/office/officeart/2005/8/layout/list1"/>
    <dgm:cxn modelId="{648A2312-0745-4C7D-97F9-90E347EDCE3B}" type="presParOf" srcId="{17F12ADC-B815-4F05-9D8D-F283CFF87A55}" destId="{73FE6600-9858-42C0-A8B8-CB64E8237862}" srcOrd="10" destOrd="0" presId="urn:microsoft.com/office/officeart/2005/8/layout/list1"/>
    <dgm:cxn modelId="{314D14E4-5634-4160-A754-676FD67A8CF3}" type="presParOf" srcId="{17F12ADC-B815-4F05-9D8D-F283CFF87A55}" destId="{DB22EE7F-32CE-4ADF-84F3-B84C93F1566F}" srcOrd="11" destOrd="0" presId="urn:microsoft.com/office/officeart/2005/8/layout/list1"/>
    <dgm:cxn modelId="{165DF4A5-69E4-4E71-98AC-9F08B3F6F1E0}" type="presParOf" srcId="{17F12ADC-B815-4F05-9D8D-F283CFF87A55}" destId="{7C05C9D5-995F-4377-8E53-47EE548E256C}" srcOrd="12" destOrd="0" presId="urn:microsoft.com/office/officeart/2005/8/layout/list1"/>
    <dgm:cxn modelId="{BA5711F1-AFA8-4397-BBE5-1636FDC0E1D8}" type="presParOf" srcId="{7C05C9D5-995F-4377-8E53-47EE548E256C}" destId="{8C8B4FD4-FC98-497C-83BC-40C5CEAB37DC}" srcOrd="0" destOrd="0" presId="urn:microsoft.com/office/officeart/2005/8/layout/list1"/>
    <dgm:cxn modelId="{41F5D60F-1548-469D-B2F3-01A1F5383EED}" type="presParOf" srcId="{7C05C9D5-995F-4377-8E53-47EE548E256C}" destId="{D6A75E64-084E-4E88-984A-F847501A7FD4}" srcOrd="1" destOrd="0" presId="urn:microsoft.com/office/officeart/2005/8/layout/list1"/>
    <dgm:cxn modelId="{60319ABE-0253-4163-B770-EBD9EEA24E1C}" type="presParOf" srcId="{17F12ADC-B815-4F05-9D8D-F283CFF87A55}" destId="{9AB76446-BC7A-40B6-B3A5-7F55DC520FEE}" srcOrd="13" destOrd="0" presId="urn:microsoft.com/office/officeart/2005/8/layout/list1"/>
    <dgm:cxn modelId="{48AEC4BF-BF39-4395-9695-86951392CB12}" type="presParOf" srcId="{17F12ADC-B815-4F05-9D8D-F283CFF87A55}" destId="{3B951F74-7337-43F7-B5F9-24EA44311580}"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F76EB1-0DC1-481E-873D-C75E462C5CBE}" type="doc">
      <dgm:prSet loTypeId="urn:microsoft.com/office/officeart/2005/8/layout/hList6" loCatId="list" qsTypeId="urn:microsoft.com/office/officeart/2005/8/quickstyle/simple1" qsCatId="simple" csTypeId="urn:microsoft.com/office/officeart/2005/8/colors/colorful1" csCatId="colorful" phldr="1"/>
      <dgm:spPr/>
      <dgm:t>
        <a:bodyPr/>
        <a:lstStyle/>
        <a:p>
          <a:endParaRPr lang="en-GB"/>
        </a:p>
      </dgm:t>
    </dgm:pt>
    <dgm:pt modelId="{C7ED5EEA-EBAA-4A9D-A65B-B5083D399F55}">
      <dgm:prSet phldrT="[Text]" custT="1"/>
      <dgm:spPr>
        <a:solidFill>
          <a:srgbClr val="FF7C80"/>
        </a:solidFill>
      </dgm:spPr>
      <dgm:t>
        <a:bodyPr/>
        <a:lstStyle/>
        <a:p>
          <a:pPr algn="ctr"/>
          <a:r>
            <a:rPr lang="en-GB" sz="2800" b="1" kern="1200" dirty="0"/>
            <a:t>Conceptual</a:t>
          </a:r>
        </a:p>
        <a:p>
          <a:pPr algn="ctr"/>
          <a:r>
            <a:rPr lang="en-GB" sz="1600" b="1" kern="1200" dirty="0">
              <a:solidFill>
                <a:prstClr val="white"/>
              </a:solidFill>
              <a:latin typeface="Calibri"/>
              <a:ea typeface="+mn-ea"/>
              <a:cs typeface="+mn-cs"/>
            </a:rPr>
            <a:t>Change in the way something is thought about</a:t>
          </a:r>
        </a:p>
        <a:p>
          <a:pPr algn="l"/>
          <a:endParaRPr lang="en-GB" sz="1600" b="1" i="0" kern="1200" dirty="0">
            <a:solidFill>
              <a:prstClr val="white"/>
            </a:solidFill>
            <a:latin typeface="Calibri"/>
            <a:ea typeface="+mn-ea"/>
            <a:cs typeface="+mn-cs"/>
          </a:endParaRPr>
        </a:p>
      </dgm:t>
    </dgm:pt>
    <dgm:pt modelId="{A38E97E6-B65C-46A5-AE66-C969E82A73E4}" type="parTrans" cxnId="{229C374D-E0D4-4362-9649-4E90FDE9C1E0}">
      <dgm:prSet/>
      <dgm:spPr/>
      <dgm:t>
        <a:bodyPr/>
        <a:lstStyle/>
        <a:p>
          <a:endParaRPr lang="en-GB"/>
        </a:p>
      </dgm:t>
    </dgm:pt>
    <dgm:pt modelId="{6600540E-CA00-4DCC-B151-DFB3CBF68A1C}" type="sibTrans" cxnId="{229C374D-E0D4-4362-9649-4E90FDE9C1E0}">
      <dgm:prSet/>
      <dgm:spPr/>
      <dgm:t>
        <a:bodyPr/>
        <a:lstStyle/>
        <a:p>
          <a:endParaRPr lang="en-GB"/>
        </a:p>
      </dgm:t>
    </dgm:pt>
    <dgm:pt modelId="{974CA8A4-538C-4805-838F-D151538B9634}">
      <dgm:prSet phldrT="[Text]" custT="1"/>
      <dgm:spPr>
        <a:solidFill>
          <a:srgbClr val="00B050"/>
        </a:solidFill>
      </dgm:spPr>
      <dgm:t>
        <a:bodyPr/>
        <a:lstStyle/>
        <a:p>
          <a:pPr marL="0" lvl="0" algn="ctr" defTabSz="1244600">
            <a:lnSpc>
              <a:spcPct val="90000"/>
            </a:lnSpc>
            <a:spcBef>
              <a:spcPct val="0"/>
            </a:spcBef>
            <a:spcAft>
              <a:spcPct val="35000"/>
            </a:spcAft>
            <a:buNone/>
          </a:pPr>
          <a:r>
            <a:rPr lang="en-GB" sz="2800" b="1" kern="1200" dirty="0"/>
            <a:t>Capacity building</a:t>
          </a:r>
        </a:p>
        <a:p>
          <a:pPr marL="0" lvl="0" algn="ctr" defTabSz="1244600">
            <a:lnSpc>
              <a:spcPct val="90000"/>
            </a:lnSpc>
            <a:spcBef>
              <a:spcPct val="0"/>
            </a:spcBef>
            <a:spcAft>
              <a:spcPct val="35000"/>
            </a:spcAft>
            <a:buNone/>
          </a:pPr>
          <a:r>
            <a:rPr lang="en-GB" sz="1600" b="1" kern="1200" dirty="0">
              <a:solidFill>
                <a:prstClr val="white"/>
              </a:solidFill>
              <a:latin typeface="Calibri"/>
              <a:ea typeface="+mn-ea"/>
              <a:cs typeface="+mn-cs"/>
            </a:rPr>
            <a:t>Change in the ability to do something</a:t>
          </a:r>
        </a:p>
        <a:p>
          <a:pPr marL="0" lvl="0" algn="l" defTabSz="1244600">
            <a:lnSpc>
              <a:spcPct val="90000"/>
            </a:lnSpc>
            <a:spcBef>
              <a:spcPct val="0"/>
            </a:spcBef>
            <a:spcAft>
              <a:spcPct val="35000"/>
            </a:spcAft>
            <a:buNone/>
          </a:pPr>
          <a:endParaRPr lang="en-GB" sz="1600" b="1" kern="1200" dirty="0">
            <a:solidFill>
              <a:prstClr val="white"/>
            </a:solidFill>
            <a:latin typeface="Calibri"/>
            <a:ea typeface="+mn-ea"/>
            <a:cs typeface="+mn-cs"/>
          </a:endParaRPr>
        </a:p>
      </dgm:t>
    </dgm:pt>
    <dgm:pt modelId="{051F855F-1102-43AB-BDFD-D40863B8A98E}" type="parTrans" cxnId="{A1A99E64-A481-4A50-BD08-BF9D9F0BA22E}">
      <dgm:prSet/>
      <dgm:spPr/>
      <dgm:t>
        <a:bodyPr/>
        <a:lstStyle/>
        <a:p>
          <a:endParaRPr lang="en-GB"/>
        </a:p>
      </dgm:t>
    </dgm:pt>
    <dgm:pt modelId="{E7EA5C4C-D746-4E14-B86A-D88AB0A6507C}" type="sibTrans" cxnId="{A1A99E64-A481-4A50-BD08-BF9D9F0BA22E}">
      <dgm:prSet/>
      <dgm:spPr/>
      <dgm:t>
        <a:bodyPr/>
        <a:lstStyle/>
        <a:p>
          <a:endParaRPr lang="en-GB"/>
        </a:p>
      </dgm:t>
    </dgm:pt>
    <dgm:pt modelId="{ABF96089-6578-4072-BE73-E173B9F3331D}">
      <dgm:prSet phldrT="[Text]" custT="1"/>
      <dgm:spPr>
        <a:solidFill>
          <a:schemeClr val="tx1">
            <a:lumMod val="50000"/>
            <a:lumOff val="50000"/>
          </a:schemeClr>
        </a:solidFill>
      </dgm:spPr>
      <dgm:t>
        <a:bodyPr/>
        <a:lstStyle/>
        <a:p>
          <a:r>
            <a:rPr lang="en-GB" sz="2800" b="1" dirty="0"/>
            <a:t>Instrumental</a:t>
          </a:r>
        </a:p>
        <a:p>
          <a:r>
            <a:rPr lang="en-GB" sz="1600" b="1" dirty="0"/>
            <a:t>Change in a thing</a:t>
          </a:r>
        </a:p>
        <a:p>
          <a:endParaRPr lang="en-GB" sz="1600" b="1" i="0" dirty="0"/>
        </a:p>
      </dgm:t>
    </dgm:pt>
    <dgm:pt modelId="{8B516781-7237-422A-A722-257AAB200CF9}" type="parTrans" cxnId="{ADD15EBC-C9FC-48DA-A7A7-0FEED301D112}">
      <dgm:prSet/>
      <dgm:spPr/>
      <dgm:t>
        <a:bodyPr/>
        <a:lstStyle/>
        <a:p>
          <a:endParaRPr lang="en-GB"/>
        </a:p>
      </dgm:t>
    </dgm:pt>
    <dgm:pt modelId="{814C8AA8-DAE1-41B6-AAB9-1A0F863BB517}" type="sibTrans" cxnId="{ADD15EBC-C9FC-48DA-A7A7-0FEED301D112}">
      <dgm:prSet/>
      <dgm:spPr/>
      <dgm:t>
        <a:bodyPr/>
        <a:lstStyle/>
        <a:p>
          <a:endParaRPr lang="en-GB"/>
        </a:p>
      </dgm:t>
    </dgm:pt>
    <dgm:pt modelId="{CF111232-7BC2-4DE7-A995-946AE9B33AFA}" type="pres">
      <dgm:prSet presAssocID="{E5F76EB1-0DC1-481E-873D-C75E462C5CBE}" presName="Name0" presStyleCnt="0">
        <dgm:presLayoutVars>
          <dgm:dir/>
          <dgm:resizeHandles val="exact"/>
        </dgm:presLayoutVars>
      </dgm:prSet>
      <dgm:spPr/>
    </dgm:pt>
    <dgm:pt modelId="{F6D6F3C2-F45C-4835-9D6C-74ABA0406A35}" type="pres">
      <dgm:prSet presAssocID="{C7ED5EEA-EBAA-4A9D-A65B-B5083D399F55}" presName="node" presStyleLbl="node1" presStyleIdx="0" presStyleCnt="3" custLinFactX="200000" custLinFactNeighborX="200514">
        <dgm:presLayoutVars>
          <dgm:bulletEnabled val="1"/>
        </dgm:presLayoutVars>
      </dgm:prSet>
      <dgm:spPr/>
    </dgm:pt>
    <dgm:pt modelId="{A460B683-7BD9-4405-B221-89EE07A55342}" type="pres">
      <dgm:prSet presAssocID="{6600540E-CA00-4DCC-B151-DFB3CBF68A1C}" presName="sibTrans" presStyleCnt="0"/>
      <dgm:spPr/>
    </dgm:pt>
    <dgm:pt modelId="{BB8397C3-796C-4C14-8119-112CF4F439E7}" type="pres">
      <dgm:prSet presAssocID="{974CA8A4-538C-4805-838F-D151538B9634}" presName="node" presStyleLbl="node1" presStyleIdx="1" presStyleCnt="3" custLinFactNeighborX="6530">
        <dgm:presLayoutVars>
          <dgm:bulletEnabled val="1"/>
        </dgm:presLayoutVars>
      </dgm:prSet>
      <dgm:spPr/>
    </dgm:pt>
    <dgm:pt modelId="{040F023E-CEF4-46D7-B09A-CE4762B7E1C9}" type="pres">
      <dgm:prSet presAssocID="{E7EA5C4C-D746-4E14-B86A-D88AB0A6507C}" presName="sibTrans" presStyleCnt="0"/>
      <dgm:spPr/>
    </dgm:pt>
    <dgm:pt modelId="{DBA6A58B-05DB-49FE-A6C6-86AE4EE449FE}" type="pres">
      <dgm:prSet presAssocID="{ABF96089-6578-4072-BE73-E173B9F3331D}" presName="node" presStyleLbl="node1" presStyleIdx="2" presStyleCnt="3" custLinFactX="-197100" custLinFactNeighborX="-200000" custLinFactNeighborY="592">
        <dgm:presLayoutVars>
          <dgm:bulletEnabled val="1"/>
        </dgm:presLayoutVars>
      </dgm:prSet>
      <dgm:spPr/>
    </dgm:pt>
  </dgm:ptLst>
  <dgm:cxnLst>
    <dgm:cxn modelId="{B8AAEF2F-B76E-47E5-843E-CDA4B228417D}" type="presOf" srcId="{974CA8A4-538C-4805-838F-D151538B9634}" destId="{BB8397C3-796C-4C14-8119-112CF4F439E7}" srcOrd="0" destOrd="0" presId="urn:microsoft.com/office/officeart/2005/8/layout/hList6"/>
    <dgm:cxn modelId="{A1A99E64-A481-4A50-BD08-BF9D9F0BA22E}" srcId="{E5F76EB1-0DC1-481E-873D-C75E462C5CBE}" destId="{974CA8A4-538C-4805-838F-D151538B9634}" srcOrd="1" destOrd="0" parTransId="{051F855F-1102-43AB-BDFD-D40863B8A98E}" sibTransId="{E7EA5C4C-D746-4E14-B86A-D88AB0A6507C}"/>
    <dgm:cxn modelId="{46949846-CB19-439B-8056-1794449E13C0}" type="presOf" srcId="{C7ED5EEA-EBAA-4A9D-A65B-B5083D399F55}" destId="{F6D6F3C2-F45C-4835-9D6C-74ABA0406A35}" srcOrd="0" destOrd="0" presId="urn:microsoft.com/office/officeart/2005/8/layout/hList6"/>
    <dgm:cxn modelId="{229C374D-E0D4-4362-9649-4E90FDE9C1E0}" srcId="{E5F76EB1-0DC1-481E-873D-C75E462C5CBE}" destId="{C7ED5EEA-EBAA-4A9D-A65B-B5083D399F55}" srcOrd="0" destOrd="0" parTransId="{A38E97E6-B65C-46A5-AE66-C969E82A73E4}" sibTransId="{6600540E-CA00-4DCC-B151-DFB3CBF68A1C}"/>
    <dgm:cxn modelId="{E00D3D4D-9B9D-4BAE-B218-1C44CB80E49F}" type="presOf" srcId="{E5F76EB1-0DC1-481E-873D-C75E462C5CBE}" destId="{CF111232-7BC2-4DE7-A995-946AE9B33AFA}" srcOrd="0" destOrd="0" presId="urn:microsoft.com/office/officeart/2005/8/layout/hList6"/>
    <dgm:cxn modelId="{96AD1473-A8E5-4EB7-9377-720EAF9C645B}" type="presOf" srcId="{ABF96089-6578-4072-BE73-E173B9F3331D}" destId="{DBA6A58B-05DB-49FE-A6C6-86AE4EE449FE}" srcOrd="0" destOrd="0" presId="urn:microsoft.com/office/officeart/2005/8/layout/hList6"/>
    <dgm:cxn modelId="{ADD15EBC-C9FC-48DA-A7A7-0FEED301D112}" srcId="{E5F76EB1-0DC1-481E-873D-C75E462C5CBE}" destId="{ABF96089-6578-4072-BE73-E173B9F3331D}" srcOrd="2" destOrd="0" parTransId="{8B516781-7237-422A-A722-257AAB200CF9}" sibTransId="{814C8AA8-DAE1-41B6-AAB9-1A0F863BB517}"/>
    <dgm:cxn modelId="{76EDC52B-6585-47B0-951A-FD293867E47E}" type="presParOf" srcId="{CF111232-7BC2-4DE7-A995-946AE9B33AFA}" destId="{F6D6F3C2-F45C-4835-9D6C-74ABA0406A35}" srcOrd="0" destOrd="0" presId="urn:microsoft.com/office/officeart/2005/8/layout/hList6"/>
    <dgm:cxn modelId="{F7C83BE6-3615-475F-AFF6-9A7BF6A0F14A}" type="presParOf" srcId="{CF111232-7BC2-4DE7-A995-946AE9B33AFA}" destId="{A460B683-7BD9-4405-B221-89EE07A55342}" srcOrd="1" destOrd="0" presId="urn:microsoft.com/office/officeart/2005/8/layout/hList6"/>
    <dgm:cxn modelId="{A0724BA6-654C-4DAE-98BF-39C976C2AF22}" type="presParOf" srcId="{CF111232-7BC2-4DE7-A995-946AE9B33AFA}" destId="{BB8397C3-796C-4C14-8119-112CF4F439E7}" srcOrd="2" destOrd="0" presId="urn:microsoft.com/office/officeart/2005/8/layout/hList6"/>
    <dgm:cxn modelId="{10F72FFD-A588-4277-BF40-05ED162CDA09}" type="presParOf" srcId="{CF111232-7BC2-4DE7-A995-946AE9B33AFA}" destId="{040F023E-CEF4-46D7-B09A-CE4762B7E1C9}" srcOrd="3" destOrd="0" presId="urn:microsoft.com/office/officeart/2005/8/layout/hList6"/>
    <dgm:cxn modelId="{F9A26368-7410-41F9-AD6A-1B77A87F79EA}" type="presParOf" srcId="{CF111232-7BC2-4DE7-A995-946AE9B33AFA}" destId="{DBA6A58B-05DB-49FE-A6C6-86AE4EE449FE}"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7E9C999-1EDC-4EF8-A720-8AB182FBCC58}" type="doc">
      <dgm:prSet loTypeId="urn:microsoft.com/office/officeart/2005/8/layout/matrix1" loCatId="matrix" qsTypeId="urn:microsoft.com/office/officeart/2005/8/quickstyle/simple1" qsCatId="simple" csTypeId="urn:microsoft.com/office/officeart/2005/8/colors/colorful1" csCatId="colorful" phldr="1"/>
      <dgm:spPr/>
      <dgm:t>
        <a:bodyPr/>
        <a:lstStyle/>
        <a:p>
          <a:endParaRPr lang="en-GB"/>
        </a:p>
      </dgm:t>
    </dgm:pt>
    <dgm:pt modelId="{BDF94979-F06A-40EE-8DD8-5979C353A31E}">
      <dgm:prSet phldrT="[Text]"/>
      <dgm:spPr/>
      <dgm:t>
        <a:bodyPr/>
        <a:lstStyle/>
        <a:p>
          <a:r>
            <a:rPr lang="en-GB" dirty="0"/>
            <a:t>Impact Literacy</a:t>
          </a:r>
        </a:p>
      </dgm:t>
    </dgm:pt>
    <dgm:pt modelId="{2C775C6C-554C-4356-B0FE-52908278EFF4}" type="parTrans" cxnId="{6A5FEAF9-0F5A-4887-9D02-5A349B378DBB}">
      <dgm:prSet/>
      <dgm:spPr/>
      <dgm:t>
        <a:bodyPr/>
        <a:lstStyle/>
        <a:p>
          <a:endParaRPr lang="en-GB"/>
        </a:p>
      </dgm:t>
    </dgm:pt>
    <dgm:pt modelId="{477F86D9-0F0A-459D-AEA2-239B6189A50C}" type="sibTrans" cxnId="{6A5FEAF9-0F5A-4887-9D02-5A349B378DBB}">
      <dgm:prSet/>
      <dgm:spPr/>
      <dgm:t>
        <a:bodyPr/>
        <a:lstStyle/>
        <a:p>
          <a:endParaRPr lang="en-GB"/>
        </a:p>
      </dgm:t>
    </dgm:pt>
    <dgm:pt modelId="{B48051B1-412F-4689-9DAA-0B3ECBFD911B}">
      <dgm:prSet phldrT="[Text]"/>
      <dgm:spPr/>
      <dgm:t>
        <a:bodyPr/>
        <a:lstStyle/>
        <a:p>
          <a:r>
            <a:rPr lang="en-GB" dirty="0"/>
            <a:t>WHY</a:t>
          </a:r>
        </a:p>
        <a:p>
          <a:r>
            <a:rPr lang="en-GB" dirty="0"/>
            <a:t>The purpose / reason</a:t>
          </a:r>
        </a:p>
      </dgm:t>
    </dgm:pt>
    <dgm:pt modelId="{A773FA8F-9AE4-4955-BD11-BCB9AA417148}" type="parTrans" cxnId="{FC4A149A-7167-4846-A516-33799CA6CB23}">
      <dgm:prSet/>
      <dgm:spPr/>
      <dgm:t>
        <a:bodyPr/>
        <a:lstStyle/>
        <a:p>
          <a:endParaRPr lang="en-GB"/>
        </a:p>
      </dgm:t>
    </dgm:pt>
    <dgm:pt modelId="{505AA280-D31D-4874-A6C9-11CEE49FB469}" type="sibTrans" cxnId="{FC4A149A-7167-4846-A516-33799CA6CB23}">
      <dgm:prSet/>
      <dgm:spPr/>
      <dgm:t>
        <a:bodyPr/>
        <a:lstStyle/>
        <a:p>
          <a:endParaRPr lang="en-GB"/>
        </a:p>
      </dgm:t>
    </dgm:pt>
    <dgm:pt modelId="{E864FFAF-2DC2-455B-B03A-86B867E06EAE}">
      <dgm:prSet phldrT="[Text]"/>
      <dgm:spPr/>
      <dgm:t>
        <a:bodyPr/>
        <a:lstStyle/>
        <a:p>
          <a:r>
            <a:rPr lang="en-GB" dirty="0"/>
            <a:t>HOW</a:t>
          </a:r>
        </a:p>
        <a:p>
          <a:r>
            <a:rPr lang="en-GB" dirty="0"/>
            <a:t>The methods</a:t>
          </a:r>
        </a:p>
      </dgm:t>
    </dgm:pt>
    <dgm:pt modelId="{3C36600E-42D1-43D3-B80C-FEA5A495528F}" type="parTrans" cxnId="{7AEDF26E-079D-4F52-9A2E-5B5831C8309C}">
      <dgm:prSet/>
      <dgm:spPr/>
      <dgm:t>
        <a:bodyPr/>
        <a:lstStyle/>
        <a:p>
          <a:endParaRPr lang="en-GB"/>
        </a:p>
      </dgm:t>
    </dgm:pt>
    <dgm:pt modelId="{6B626FC8-EDB7-4160-887C-E122899A3601}" type="sibTrans" cxnId="{7AEDF26E-079D-4F52-9A2E-5B5831C8309C}">
      <dgm:prSet/>
      <dgm:spPr/>
      <dgm:t>
        <a:bodyPr/>
        <a:lstStyle/>
        <a:p>
          <a:endParaRPr lang="en-GB"/>
        </a:p>
      </dgm:t>
    </dgm:pt>
    <dgm:pt modelId="{B055491F-1BF4-4A2F-9F91-1379E65FD089}">
      <dgm:prSet phldrT="[Text]"/>
      <dgm:spPr/>
      <dgm:t>
        <a:bodyPr/>
        <a:lstStyle/>
        <a:p>
          <a:r>
            <a:rPr lang="en-GB" dirty="0"/>
            <a:t>WHO</a:t>
          </a:r>
        </a:p>
        <a:p>
          <a:r>
            <a:rPr lang="en-GB" dirty="0"/>
            <a:t>The stakeholders</a:t>
          </a:r>
        </a:p>
      </dgm:t>
    </dgm:pt>
    <dgm:pt modelId="{348BD8C2-2B6E-40AE-83D7-84769F5013FE}" type="parTrans" cxnId="{3320CCB9-DE7B-4288-BDF9-A0AEE98F548B}">
      <dgm:prSet/>
      <dgm:spPr/>
      <dgm:t>
        <a:bodyPr/>
        <a:lstStyle/>
        <a:p>
          <a:endParaRPr lang="en-GB"/>
        </a:p>
      </dgm:t>
    </dgm:pt>
    <dgm:pt modelId="{01375644-9873-4490-ADFA-D04F4B2E4531}" type="sibTrans" cxnId="{3320CCB9-DE7B-4288-BDF9-A0AEE98F548B}">
      <dgm:prSet/>
      <dgm:spPr/>
      <dgm:t>
        <a:bodyPr/>
        <a:lstStyle/>
        <a:p>
          <a:endParaRPr lang="en-GB"/>
        </a:p>
      </dgm:t>
    </dgm:pt>
    <dgm:pt modelId="{5CCF73F5-F62C-411F-9370-ACA9CC36B1DA}">
      <dgm:prSet phldrT="[Text]"/>
      <dgm:spPr/>
      <dgm:t>
        <a:bodyPr/>
        <a:lstStyle/>
        <a:p>
          <a:r>
            <a:rPr lang="en-GB" dirty="0"/>
            <a:t>WHAT </a:t>
          </a:r>
        </a:p>
        <a:p>
          <a:r>
            <a:rPr lang="en-GB" dirty="0"/>
            <a:t>The benefits (impacts)</a:t>
          </a:r>
        </a:p>
      </dgm:t>
    </dgm:pt>
    <dgm:pt modelId="{0CD01A95-35A9-4BFE-A4F6-FBB3BC9E6667}" type="parTrans" cxnId="{B39DE089-9BB6-43E3-A82A-63F569718E1F}">
      <dgm:prSet/>
      <dgm:spPr/>
      <dgm:t>
        <a:bodyPr/>
        <a:lstStyle/>
        <a:p>
          <a:endParaRPr lang="en-GB"/>
        </a:p>
      </dgm:t>
    </dgm:pt>
    <dgm:pt modelId="{41A16C52-16F7-410F-8D02-0472BFC8D597}" type="sibTrans" cxnId="{B39DE089-9BB6-43E3-A82A-63F569718E1F}">
      <dgm:prSet/>
      <dgm:spPr/>
      <dgm:t>
        <a:bodyPr/>
        <a:lstStyle/>
        <a:p>
          <a:endParaRPr lang="en-GB"/>
        </a:p>
      </dgm:t>
    </dgm:pt>
    <dgm:pt modelId="{EB03EE3C-1649-4CD6-9DD2-7F58D7ADA92C}" type="pres">
      <dgm:prSet presAssocID="{57E9C999-1EDC-4EF8-A720-8AB182FBCC58}" presName="diagram" presStyleCnt="0">
        <dgm:presLayoutVars>
          <dgm:chMax val="1"/>
          <dgm:dir/>
          <dgm:animLvl val="ctr"/>
          <dgm:resizeHandles val="exact"/>
        </dgm:presLayoutVars>
      </dgm:prSet>
      <dgm:spPr/>
    </dgm:pt>
    <dgm:pt modelId="{D84B7016-DE23-4016-9F67-D1ADE7811CC6}" type="pres">
      <dgm:prSet presAssocID="{57E9C999-1EDC-4EF8-A720-8AB182FBCC58}" presName="matrix" presStyleCnt="0"/>
      <dgm:spPr/>
    </dgm:pt>
    <dgm:pt modelId="{92097166-1E56-442A-955B-1D41E3595112}" type="pres">
      <dgm:prSet presAssocID="{57E9C999-1EDC-4EF8-A720-8AB182FBCC58}" presName="tile1" presStyleLbl="node1" presStyleIdx="0" presStyleCnt="4"/>
      <dgm:spPr/>
    </dgm:pt>
    <dgm:pt modelId="{F4E72A0E-927F-4DB5-8D14-9A7CD481BC2A}" type="pres">
      <dgm:prSet presAssocID="{57E9C999-1EDC-4EF8-A720-8AB182FBCC58}" presName="tile1text" presStyleLbl="node1" presStyleIdx="0" presStyleCnt="4">
        <dgm:presLayoutVars>
          <dgm:chMax val="0"/>
          <dgm:chPref val="0"/>
          <dgm:bulletEnabled val="1"/>
        </dgm:presLayoutVars>
      </dgm:prSet>
      <dgm:spPr/>
    </dgm:pt>
    <dgm:pt modelId="{8342D1EF-D812-4490-99F3-32770AC20A26}" type="pres">
      <dgm:prSet presAssocID="{57E9C999-1EDC-4EF8-A720-8AB182FBCC58}" presName="tile2" presStyleLbl="node1" presStyleIdx="1" presStyleCnt="4"/>
      <dgm:spPr/>
    </dgm:pt>
    <dgm:pt modelId="{C6595099-4514-4F0F-B184-877459721A3D}" type="pres">
      <dgm:prSet presAssocID="{57E9C999-1EDC-4EF8-A720-8AB182FBCC58}" presName="tile2text" presStyleLbl="node1" presStyleIdx="1" presStyleCnt="4">
        <dgm:presLayoutVars>
          <dgm:chMax val="0"/>
          <dgm:chPref val="0"/>
          <dgm:bulletEnabled val="1"/>
        </dgm:presLayoutVars>
      </dgm:prSet>
      <dgm:spPr/>
    </dgm:pt>
    <dgm:pt modelId="{661A70A3-00D4-4B86-A01E-3C069172DCCB}" type="pres">
      <dgm:prSet presAssocID="{57E9C999-1EDC-4EF8-A720-8AB182FBCC58}" presName="tile3" presStyleLbl="node1" presStyleIdx="2" presStyleCnt="4"/>
      <dgm:spPr/>
    </dgm:pt>
    <dgm:pt modelId="{DE9B207C-155F-45EC-B750-2F97C63BD0D0}" type="pres">
      <dgm:prSet presAssocID="{57E9C999-1EDC-4EF8-A720-8AB182FBCC58}" presName="tile3text" presStyleLbl="node1" presStyleIdx="2" presStyleCnt="4">
        <dgm:presLayoutVars>
          <dgm:chMax val="0"/>
          <dgm:chPref val="0"/>
          <dgm:bulletEnabled val="1"/>
        </dgm:presLayoutVars>
      </dgm:prSet>
      <dgm:spPr/>
    </dgm:pt>
    <dgm:pt modelId="{C8B18CF1-52FD-419B-A2C9-AE845B6BD7F9}" type="pres">
      <dgm:prSet presAssocID="{57E9C999-1EDC-4EF8-A720-8AB182FBCC58}" presName="tile4" presStyleLbl="node1" presStyleIdx="3" presStyleCnt="4"/>
      <dgm:spPr/>
    </dgm:pt>
    <dgm:pt modelId="{72CCFA10-724E-4BA9-8E87-2C20F6A631A3}" type="pres">
      <dgm:prSet presAssocID="{57E9C999-1EDC-4EF8-A720-8AB182FBCC58}" presName="tile4text" presStyleLbl="node1" presStyleIdx="3" presStyleCnt="4">
        <dgm:presLayoutVars>
          <dgm:chMax val="0"/>
          <dgm:chPref val="0"/>
          <dgm:bulletEnabled val="1"/>
        </dgm:presLayoutVars>
      </dgm:prSet>
      <dgm:spPr/>
    </dgm:pt>
    <dgm:pt modelId="{92EFBDFB-9E29-442A-A7D6-0598A3B32959}" type="pres">
      <dgm:prSet presAssocID="{57E9C999-1EDC-4EF8-A720-8AB182FBCC58}" presName="centerTile" presStyleLbl="fgShp" presStyleIdx="0" presStyleCnt="1">
        <dgm:presLayoutVars>
          <dgm:chMax val="0"/>
          <dgm:chPref val="0"/>
        </dgm:presLayoutVars>
      </dgm:prSet>
      <dgm:spPr/>
    </dgm:pt>
  </dgm:ptLst>
  <dgm:cxnLst>
    <dgm:cxn modelId="{35B18637-DBD7-4E9A-B9E6-A2234C7E2DD8}" type="presOf" srcId="{B055491F-1BF4-4A2F-9F91-1379E65FD089}" destId="{661A70A3-00D4-4B86-A01E-3C069172DCCB}" srcOrd="0" destOrd="0" presId="urn:microsoft.com/office/officeart/2005/8/layout/matrix1"/>
    <dgm:cxn modelId="{CED1693C-8BEE-42B4-BFF8-EE425BA492AC}" type="presOf" srcId="{BDF94979-F06A-40EE-8DD8-5979C353A31E}" destId="{92EFBDFB-9E29-442A-A7D6-0598A3B32959}" srcOrd="0" destOrd="0" presId="urn:microsoft.com/office/officeart/2005/8/layout/matrix1"/>
    <dgm:cxn modelId="{7AEDF26E-079D-4F52-9A2E-5B5831C8309C}" srcId="{BDF94979-F06A-40EE-8DD8-5979C353A31E}" destId="{E864FFAF-2DC2-455B-B03A-86B867E06EAE}" srcOrd="1" destOrd="0" parTransId="{3C36600E-42D1-43D3-B80C-FEA5A495528F}" sibTransId="{6B626FC8-EDB7-4160-887C-E122899A3601}"/>
    <dgm:cxn modelId="{08C99672-4ED0-44D1-BA80-4F924C27803A}" type="presOf" srcId="{5CCF73F5-F62C-411F-9370-ACA9CC36B1DA}" destId="{72CCFA10-724E-4BA9-8E87-2C20F6A631A3}" srcOrd="1" destOrd="0" presId="urn:microsoft.com/office/officeart/2005/8/layout/matrix1"/>
    <dgm:cxn modelId="{3D7DA772-58CF-49A7-9B37-D16620248A69}" type="presOf" srcId="{B055491F-1BF4-4A2F-9F91-1379E65FD089}" destId="{DE9B207C-155F-45EC-B750-2F97C63BD0D0}" srcOrd="1" destOrd="0" presId="urn:microsoft.com/office/officeart/2005/8/layout/matrix1"/>
    <dgm:cxn modelId="{B39DE089-9BB6-43E3-A82A-63F569718E1F}" srcId="{BDF94979-F06A-40EE-8DD8-5979C353A31E}" destId="{5CCF73F5-F62C-411F-9370-ACA9CC36B1DA}" srcOrd="3" destOrd="0" parTransId="{0CD01A95-35A9-4BFE-A4F6-FBB3BC9E6667}" sibTransId="{41A16C52-16F7-410F-8D02-0472BFC8D597}"/>
    <dgm:cxn modelId="{4D69E48C-B8D3-4847-B11C-549D6A520719}" type="presOf" srcId="{B48051B1-412F-4689-9DAA-0B3ECBFD911B}" destId="{F4E72A0E-927F-4DB5-8D14-9A7CD481BC2A}" srcOrd="1" destOrd="0" presId="urn:microsoft.com/office/officeart/2005/8/layout/matrix1"/>
    <dgm:cxn modelId="{FC4A149A-7167-4846-A516-33799CA6CB23}" srcId="{BDF94979-F06A-40EE-8DD8-5979C353A31E}" destId="{B48051B1-412F-4689-9DAA-0B3ECBFD911B}" srcOrd="0" destOrd="0" parTransId="{A773FA8F-9AE4-4955-BD11-BCB9AA417148}" sibTransId="{505AA280-D31D-4874-A6C9-11CEE49FB469}"/>
    <dgm:cxn modelId="{3320CCB9-DE7B-4288-BDF9-A0AEE98F548B}" srcId="{BDF94979-F06A-40EE-8DD8-5979C353A31E}" destId="{B055491F-1BF4-4A2F-9F91-1379E65FD089}" srcOrd="2" destOrd="0" parTransId="{348BD8C2-2B6E-40AE-83D7-84769F5013FE}" sibTransId="{01375644-9873-4490-ADFA-D04F4B2E4531}"/>
    <dgm:cxn modelId="{2B1C43BE-39C8-4855-A245-7DB479CA2BB0}" type="presOf" srcId="{E864FFAF-2DC2-455B-B03A-86B867E06EAE}" destId="{C6595099-4514-4F0F-B184-877459721A3D}" srcOrd="1" destOrd="0" presId="urn:microsoft.com/office/officeart/2005/8/layout/matrix1"/>
    <dgm:cxn modelId="{771B89D4-4F60-4959-837A-75ABFF869C7A}" type="presOf" srcId="{57E9C999-1EDC-4EF8-A720-8AB182FBCC58}" destId="{EB03EE3C-1649-4CD6-9DD2-7F58D7ADA92C}" srcOrd="0" destOrd="0" presId="urn:microsoft.com/office/officeart/2005/8/layout/matrix1"/>
    <dgm:cxn modelId="{FFD540D5-0007-403C-AAD4-9495E450F677}" type="presOf" srcId="{5CCF73F5-F62C-411F-9370-ACA9CC36B1DA}" destId="{C8B18CF1-52FD-419B-A2C9-AE845B6BD7F9}" srcOrd="0" destOrd="0" presId="urn:microsoft.com/office/officeart/2005/8/layout/matrix1"/>
    <dgm:cxn modelId="{B91021E8-E409-463D-94F1-D740189268DF}" type="presOf" srcId="{E864FFAF-2DC2-455B-B03A-86B867E06EAE}" destId="{8342D1EF-D812-4490-99F3-32770AC20A26}" srcOrd="0" destOrd="0" presId="urn:microsoft.com/office/officeart/2005/8/layout/matrix1"/>
    <dgm:cxn modelId="{7F99C9E9-3E36-487A-AA40-71C49F31C55C}" type="presOf" srcId="{B48051B1-412F-4689-9DAA-0B3ECBFD911B}" destId="{92097166-1E56-442A-955B-1D41E3595112}" srcOrd="0" destOrd="0" presId="urn:microsoft.com/office/officeart/2005/8/layout/matrix1"/>
    <dgm:cxn modelId="{6A5FEAF9-0F5A-4887-9D02-5A349B378DBB}" srcId="{57E9C999-1EDC-4EF8-A720-8AB182FBCC58}" destId="{BDF94979-F06A-40EE-8DD8-5979C353A31E}" srcOrd="0" destOrd="0" parTransId="{2C775C6C-554C-4356-B0FE-52908278EFF4}" sibTransId="{477F86D9-0F0A-459D-AEA2-239B6189A50C}"/>
    <dgm:cxn modelId="{DEB99392-9524-4E53-8F87-BB38E899412D}" type="presParOf" srcId="{EB03EE3C-1649-4CD6-9DD2-7F58D7ADA92C}" destId="{D84B7016-DE23-4016-9F67-D1ADE7811CC6}" srcOrd="0" destOrd="0" presId="urn:microsoft.com/office/officeart/2005/8/layout/matrix1"/>
    <dgm:cxn modelId="{B168386E-4201-4CFE-8F53-0ECC8C797200}" type="presParOf" srcId="{D84B7016-DE23-4016-9F67-D1ADE7811CC6}" destId="{92097166-1E56-442A-955B-1D41E3595112}" srcOrd="0" destOrd="0" presId="urn:microsoft.com/office/officeart/2005/8/layout/matrix1"/>
    <dgm:cxn modelId="{8FB46171-4255-4681-A875-A06362D37565}" type="presParOf" srcId="{D84B7016-DE23-4016-9F67-D1ADE7811CC6}" destId="{F4E72A0E-927F-4DB5-8D14-9A7CD481BC2A}" srcOrd="1" destOrd="0" presId="urn:microsoft.com/office/officeart/2005/8/layout/matrix1"/>
    <dgm:cxn modelId="{4611CE90-400C-4741-80B0-04BDC7343555}" type="presParOf" srcId="{D84B7016-DE23-4016-9F67-D1ADE7811CC6}" destId="{8342D1EF-D812-4490-99F3-32770AC20A26}" srcOrd="2" destOrd="0" presId="urn:microsoft.com/office/officeart/2005/8/layout/matrix1"/>
    <dgm:cxn modelId="{5C857D6A-D23F-4543-B964-39AFC70C516F}" type="presParOf" srcId="{D84B7016-DE23-4016-9F67-D1ADE7811CC6}" destId="{C6595099-4514-4F0F-B184-877459721A3D}" srcOrd="3" destOrd="0" presId="urn:microsoft.com/office/officeart/2005/8/layout/matrix1"/>
    <dgm:cxn modelId="{3952CFE7-64BD-4EA9-9888-A0A5BDA9AEC0}" type="presParOf" srcId="{D84B7016-DE23-4016-9F67-D1ADE7811CC6}" destId="{661A70A3-00D4-4B86-A01E-3C069172DCCB}" srcOrd="4" destOrd="0" presId="urn:microsoft.com/office/officeart/2005/8/layout/matrix1"/>
    <dgm:cxn modelId="{02D15472-0CC0-4727-9CE9-8E7A1B36DAE4}" type="presParOf" srcId="{D84B7016-DE23-4016-9F67-D1ADE7811CC6}" destId="{DE9B207C-155F-45EC-B750-2F97C63BD0D0}" srcOrd="5" destOrd="0" presId="urn:microsoft.com/office/officeart/2005/8/layout/matrix1"/>
    <dgm:cxn modelId="{55AC41E0-71A2-45FF-9F38-E6B9D77F54B5}" type="presParOf" srcId="{D84B7016-DE23-4016-9F67-D1ADE7811CC6}" destId="{C8B18CF1-52FD-419B-A2C9-AE845B6BD7F9}" srcOrd="6" destOrd="0" presId="urn:microsoft.com/office/officeart/2005/8/layout/matrix1"/>
    <dgm:cxn modelId="{88EA5F91-A18D-402A-A930-522D7D882680}" type="presParOf" srcId="{D84B7016-DE23-4016-9F67-D1ADE7811CC6}" destId="{72CCFA10-724E-4BA9-8E87-2C20F6A631A3}" srcOrd="7" destOrd="0" presId="urn:microsoft.com/office/officeart/2005/8/layout/matrix1"/>
    <dgm:cxn modelId="{9FDD8191-7A03-4174-BB23-E8D6763C7D23}" type="presParOf" srcId="{EB03EE3C-1649-4CD6-9DD2-7F58D7ADA92C}" destId="{92EFBDFB-9E29-442A-A7D6-0598A3B32959}"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3CF0CA-47DD-4939-862E-F6EC4C184C0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96CA0E46-E485-4F2C-AA08-3A144B85235C}">
      <dgm:prSet/>
      <dgm:spPr/>
      <dgm:t>
        <a:bodyPr/>
        <a:lstStyle/>
        <a:p>
          <a:pPr algn="ctr">
            <a:lnSpc>
              <a:spcPct val="100000"/>
            </a:lnSpc>
            <a:defRPr b="1"/>
          </a:pPr>
          <a:r>
            <a:rPr lang="en-GB" dirty="0"/>
            <a:t>To understand</a:t>
          </a:r>
          <a:endParaRPr lang="en-US" dirty="0"/>
        </a:p>
      </dgm:t>
    </dgm:pt>
    <dgm:pt modelId="{E26C96B6-C1AD-485D-93D8-D34572918BBF}" type="parTrans" cxnId="{221F4AFF-8A66-4065-BAA6-3772DEE6634F}">
      <dgm:prSet/>
      <dgm:spPr/>
      <dgm:t>
        <a:bodyPr/>
        <a:lstStyle/>
        <a:p>
          <a:pPr algn="ctr"/>
          <a:endParaRPr lang="en-US"/>
        </a:p>
      </dgm:t>
    </dgm:pt>
    <dgm:pt modelId="{5EBFAFB3-454E-497B-AD72-B8CA34120B80}" type="sibTrans" cxnId="{221F4AFF-8A66-4065-BAA6-3772DEE6634F}">
      <dgm:prSet/>
      <dgm:spPr/>
      <dgm:t>
        <a:bodyPr/>
        <a:lstStyle/>
        <a:p>
          <a:pPr algn="ctr"/>
          <a:endParaRPr lang="en-US"/>
        </a:p>
      </dgm:t>
    </dgm:pt>
    <dgm:pt modelId="{9EDC0623-F52E-4328-9438-50CC9C3DA343}">
      <dgm:prSet/>
      <dgm:spPr/>
      <dgm:t>
        <a:bodyPr/>
        <a:lstStyle/>
        <a:p>
          <a:pPr algn="ctr">
            <a:lnSpc>
              <a:spcPct val="100000"/>
            </a:lnSpc>
          </a:pPr>
          <a:r>
            <a:rPr lang="en-GB" dirty="0"/>
            <a:t>what’s needed</a:t>
          </a:r>
          <a:endParaRPr lang="en-US" dirty="0"/>
        </a:p>
      </dgm:t>
    </dgm:pt>
    <dgm:pt modelId="{E145A30E-069B-41CC-80EF-B611D86A86EB}" type="parTrans" cxnId="{C04BD303-0A31-452A-BA1C-C66FF8947765}">
      <dgm:prSet/>
      <dgm:spPr/>
      <dgm:t>
        <a:bodyPr/>
        <a:lstStyle/>
        <a:p>
          <a:pPr algn="ctr"/>
          <a:endParaRPr lang="en-US"/>
        </a:p>
      </dgm:t>
    </dgm:pt>
    <dgm:pt modelId="{B4B6FB38-ADA6-43C4-9B53-3862B45111CC}" type="sibTrans" cxnId="{C04BD303-0A31-452A-BA1C-C66FF8947765}">
      <dgm:prSet/>
      <dgm:spPr/>
      <dgm:t>
        <a:bodyPr/>
        <a:lstStyle/>
        <a:p>
          <a:pPr algn="ctr"/>
          <a:endParaRPr lang="en-US"/>
        </a:p>
      </dgm:t>
    </dgm:pt>
    <dgm:pt modelId="{FDADF73E-AEE2-4499-ACEC-516D0B5F98BB}">
      <dgm:prSet/>
      <dgm:spPr/>
      <dgm:t>
        <a:bodyPr/>
        <a:lstStyle/>
        <a:p>
          <a:pPr algn="ctr">
            <a:lnSpc>
              <a:spcPct val="100000"/>
            </a:lnSpc>
          </a:pPr>
          <a:r>
            <a:rPr lang="en-GB" dirty="0"/>
            <a:t>the opportunity</a:t>
          </a:r>
          <a:endParaRPr lang="en-US" dirty="0"/>
        </a:p>
      </dgm:t>
    </dgm:pt>
    <dgm:pt modelId="{A427F066-5646-46B8-B4F5-77FA0E85641C}" type="parTrans" cxnId="{B0638D9B-5349-4F2B-9347-9F00D225CFFC}">
      <dgm:prSet/>
      <dgm:spPr/>
      <dgm:t>
        <a:bodyPr/>
        <a:lstStyle/>
        <a:p>
          <a:pPr algn="ctr"/>
          <a:endParaRPr lang="en-US"/>
        </a:p>
      </dgm:t>
    </dgm:pt>
    <dgm:pt modelId="{B83FE400-77BA-4925-9678-889C3A182DE4}" type="sibTrans" cxnId="{B0638D9B-5349-4F2B-9347-9F00D225CFFC}">
      <dgm:prSet/>
      <dgm:spPr/>
      <dgm:t>
        <a:bodyPr/>
        <a:lstStyle/>
        <a:p>
          <a:pPr algn="ctr"/>
          <a:endParaRPr lang="en-US"/>
        </a:p>
      </dgm:t>
    </dgm:pt>
    <dgm:pt modelId="{8A7C02AA-020B-40FF-BC74-97FC0943464E}">
      <dgm:prSet/>
      <dgm:spPr/>
      <dgm:t>
        <a:bodyPr/>
        <a:lstStyle/>
        <a:p>
          <a:pPr algn="ctr">
            <a:lnSpc>
              <a:spcPct val="100000"/>
            </a:lnSpc>
            <a:defRPr b="1"/>
          </a:pPr>
          <a:r>
            <a:rPr lang="en-GB" dirty="0"/>
            <a:t>To identify</a:t>
          </a:r>
          <a:endParaRPr lang="en-US" dirty="0"/>
        </a:p>
      </dgm:t>
    </dgm:pt>
    <dgm:pt modelId="{8B69472F-6FAF-451D-B748-3DC0051DFD53}" type="parTrans" cxnId="{8665095F-3855-47D2-ADDA-7473C1228F50}">
      <dgm:prSet/>
      <dgm:spPr/>
      <dgm:t>
        <a:bodyPr/>
        <a:lstStyle/>
        <a:p>
          <a:pPr algn="ctr"/>
          <a:endParaRPr lang="en-US"/>
        </a:p>
      </dgm:t>
    </dgm:pt>
    <dgm:pt modelId="{1C32716B-DEFF-4FED-BCDE-BB68C9B8EE0F}" type="sibTrans" cxnId="{8665095F-3855-47D2-ADDA-7473C1228F50}">
      <dgm:prSet/>
      <dgm:spPr/>
      <dgm:t>
        <a:bodyPr/>
        <a:lstStyle/>
        <a:p>
          <a:pPr algn="ctr"/>
          <a:endParaRPr lang="en-US"/>
        </a:p>
      </dgm:t>
    </dgm:pt>
    <dgm:pt modelId="{3613B814-EEF8-463B-9BB9-85E9E8959482}">
      <dgm:prSet/>
      <dgm:spPr/>
      <dgm:t>
        <a:bodyPr/>
        <a:lstStyle/>
        <a:p>
          <a:pPr algn="ctr">
            <a:lnSpc>
              <a:spcPct val="100000"/>
            </a:lnSpc>
          </a:pPr>
          <a:r>
            <a:rPr lang="en-GB" dirty="0"/>
            <a:t>‘market readiness’</a:t>
          </a:r>
          <a:endParaRPr lang="en-US" dirty="0"/>
        </a:p>
      </dgm:t>
    </dgm:pt>
    <dgm:pt modelId="{33CBF431-F74C-4157-86DF-7A4954ED9E56}" type="parTrans" cxnId="{6D8408C9-A7D3-4533-BE19-21AA4E5703FD}">
      <dgm:prSet/>
      <dgm:spPr/>
      <dgm:t>
        <a:bodyPr/>
        <a:lstStyle/>
        <a:p>
          <a:pPr algn="ctr"/>
          <a:endParaRPr lang="en-US"/>
        </a:p>
      </dgm:t>
    </dgm:pt>
    <dgm:pt modelId="{C5222DFD-31F3-4636-9E71-14BAE8ABA200}" type="sibTrans" cxnId="{6D8408C9-A7D3-4533-BE19-21AA4E5703FD}">
      <dgm:prSet/>
      <dgm:spPr/>
      <dgm:t>
        <a:bodyPr/>
        <a:lstStyle/>
        <a:p>
          <a:pPr algn="ctr"/>
          <a:endParaRPr lang="en-US"/>
        </a:p>
      </dgm:t>
    </dgm:pt>
    <dgm:pt modelId="{C0AE6E21-9ADD-4023-A488-6651C6D8D870}">
      <dgm:prSet/>
      <dgm:spPr/>
      <dgm:t>
        <a:bodyPr/>
        <a:lstStyle/>
        <a:p>
          <a:pPr algn="ctr">
            <a:lnSpc>
              <a:spcPct val="100000"/>
            </a:lnSpc>
          </a:pPr>
          <a:r>
            <a:rPr lang="en-GB" dirty="0"/>
            <a:t>(and embed) values</a:t>
          </a:r>
          <a:endParaRPr lang="en-US" dirty="0"/>
        </a:p>
      </dgm:t>
    </dgm:pt>
    <dgm:pt modelId="{57C03757-81C3-431D-9526-84E17F5AB12C}" type="parTrans" cxnId="{BE02FDB1-B151-499F-B7AA-FCB19C0E54FD}">
      <dgm:prSet/>
      <dgm:spPr/>
      <dgm:t>
        <a:bodyPr/>
        <a:lstStyle/>
        <a:p>
          <a:pPr algn="ctr"/>
          <a:endParaRPr lang="en-US"/>
        </a:p>
      </dgm:t>
    </dgm:pt>
    <dgm:pt modelId="{ABF89A39-3D01-4FD3-8D41-124BDC3584FD}" type="sibTrans" cxnId="{BE02FDB1-B151-499F-B7AA-FCB19C0E54FD}">
      <dgm:prSet/>
      <dgm:spPr/>
      <dgm:t>
        <a:bodyPr/>
        <a:lstStyle/>
        <a:p>
          <a:pPr algn="ctr"/>
          <a:endParaRPr lang="en-US"/>
        </a:p>
      </dgm:t>
    </dgm:pt>
    <dgm:pt modelId="{C9A79930-F372-49BD-9581-8C9397326FA4}">
      <dgm:prSet/>
      <dgm:spPr/>
      <dgm:t>
        <a:bodyPr/>
        <a:lstStyle/>
        <a:p>
          <a:pPr algn="ctr">
            <a:lnSpc>
              <a:spcPct val="100000"/>
            </a:lnSpc>
            <a:defRPr b="1"/>
          </a:pPr>
          <a:r>
            <a:rPr lang="en-GB" dirty="0"/>
            <a:t>To find </a:t>
          </a:r>
          <a:endParaRPr lang="en-US" dirty="0"/>
        </a:p>
      </dgm:t>
    </dgm:pt>
    <dgm:pt modelId="{A00A626B-3201-4EFA-ADA5-3225FCC84629}" type="parTrans" cxnId="{5FBE969D-C766-4AFA-86A8-B40520AA34ED}">
      <dgm:prSet/>
      <dgm:spPr/>
      <dgm:t>
        <a:bodyPr/>
        <a:lstStyle/>
        <a:p>
          <a:pPr algn="ctr"/>
          <a:endParaRPr lang="en-US"/>
        </a:p>
      </dgm:t>
    </dgm:pt>
    <dgm:pt modelId="{53C0E6F6-C251-42A6-AD68-EC4FC085E31D}" type="sibTrans" cxnId="{5FBE969D-C766-4AFA-86A8-B40520AA34ED}">
      <dgm:prSet/>
      <dgm:spPr/>
      <dgm:t>
        <a:bodyPr/>
        <a:lstStyle/>
        <a:p>
          <a:pPr algn="ctr"/>
          <a:endParaRPr lang="en-US"/>
        </a:p>
      </dgm:t>
    </dgm:pt>
    <dgm:pt modelId="{30DB1117-1D85-4321-91D5-A51F1A563338}">
      <dgm:prSet/>
      <dgm:spPr/>
      <dgm:t>
        <a:bodyPr/>
        <a:lstStyle/>
        <a:p>
          <a:pPr algn="ctr">
            <a:lnSpc>
              <a:spcPct val="100000"/>
            </a:lnSpc>
          </a:pPr>
          <a:r>
            <a:rPr lang="en-GB" dirty="0"/>
            <a:t>a research partner </a:t>
          </a:r>
          <a:endParaRPr lang="en-US" dirty="0"/>
        </a:p>
      </dgm:t>
    </dgm:pt>
    <dgm:pt modelId="{055E1272-22F2-4402-9817-63C46BBDD17E}" type="parTrans" cxnId="{ABD49F40-C55C-4EE1-A6DB-2BF21E2F5A25}">
      <dgm:prSet/>
      <dgm:spPr/>
      <dgm:t>
        <a:bodyPr/>
        <a:lstStyle/>
        <a:p>
          <a:pPr algn="ctr"/>
          <a:endParaRPr lang="en-US"/>
        </a:p>
      </dgm:t>
    </dgm:pt>
    <dgm:pt modelId="{3BD6408B-A3BA-4944-94E0-255084FAD499}" type="sibTrans" cxnId="{ABD49F40-C55C-4EE1-A6DB-2BF21E2F5A25}">
      <dgm:prSet/>
      <dgm:spPr/>
      <dgm:t>
        <a:bodyPr/>
        <a:lstStyle/>
        <a:p>
          <a:pPr algn="ctr"/>
          <a:endParaRPr lang="en-US"/>
        </a:p>
      </dgm:t>
    </dgm:pt>
    <dgm:pt modelId="{CC1A724F-AEBA-4939-A69C-1DB0D12E8BD3}">
      <dgm:prSet/>
      <dgm:spPr/>
      <dgm:t>
        <a:bodyPr/>
        <a:lstStyle/>
        <a:p>
          <a:pPr algn="ctr">
            <a:lnSpc>
              <a:spcPct val="100000"/>
            </a:lnSpc>
          </a:pPr>
          <a:r>
            <a:rPr lang="en-GB" dirty="0"/>
            <a:t>a translation partner </a:t>
          </a:r>
          <a:endParaRPr lang="en-US" dirty="0"/>
        </a:p>
      </dgm:t>
    </dgm:pt>
    <dgm:pt modelId="{C0E840AF-B8B6-420C-B0CD-536063BD5A65}" type="parTrans" cxnId="{96BAB512-6E20-481C-BC0E-BC4ABB61E47C}">
      <dgm:prSet/>
      <dgm:spPr/>
      <dgm:t>
        <a:bodyPr/>
        <a:lstStyle/>
        <a:p>
          <a:pPr algn="ctr"/>
          <a:endParaRPr lang="en-US"/>
        </a:p>
      </dgm:t>
    </dgm:pt>
    <dgm:pt modelId="{A6A010A0-979B-4F99-B34E-A3E28F3319CD}" type="sibTrans" cxnId="{96BAB512-6E20-481C-BC0E-BC4ABB61E47C}">
      <dgm:prSet/>
      <dgm:spPr/>
      <dgm:t>
        <a:bodyPr/>
        <a:lstStyle/>
        <a:p>
          <a:pPr algn="ctr"/>
          <a:endParaRPr lang="en-US"/>
        </a:p>
      </dgm:t>
    </dgm:pt>
    <dgm:pt modelId="{AB05A23F-E6E2-4275-A0D1-ABD6B323C6BC}">
      <dgm:prSet/>
      <dgm:spPr/>
      <dgm:t>
        <a:bodyPr/>
        <a:lstStyle/>
        <a:p>
          <a:pPr algn="ctr">
            <a:lnSpc>
              <a:spcPct val="100000"/>
            </a:lnSpc>
            <a:defRPr b="1"/>
          </a:pPr>
          <a:r>
            <a:rPr lang="en-GB"/>
            <a:t>To explain </a:t>
          </a:r>
          <a:endParaRPr lang="en-US"/>
        </a:p>
      </dgm:t>
    </dgm:pt>
    <dgm:pt modelId="{67AAFDF0-5047-452C-AD27-6ED05FA44077}" type="parTrans" cxnId="{D5D3E6F0-550B-4FFF-A8B3-118B02CD0C72}">
      <dgm:prSet/>
      <dgm:spPr/>
      <dgm:t>
        <a:bodyPr/>
        <a:lstStyle/>
        <a:p>
          <a:pPr algn="ctr"/>
          <a:endParaRPr lang="en-US"/>
        </a:p>
      </dgm:t>
    </dgm:pt>
    <dgm:pt modelId="{3E2D697A-FCAE-4272-B7EB-8A6833685FCA}" type="sibTrans" cxnId="{D5D3E6F0-550B-4FFF-A8B3-118B02CD0C72}">
      <dgm:prSet/>
      <dgm:spPr/>
      <dgm:t>
        <a:bodyPr/>
        <a:lstStyle/>
        <a:p>
          <a:pPr algn="ctr"/>
          <a:endParaRPr lang="en-US"/>
        </a:p>
      </dgm:t>
    </dgm:pt>
    <dgm:pt modelId="{4C3573EA-1B2D-4765-BB17-66F7FFB3C6D7}">
      <dgm:prSet/>
      <dgm:spPr/>
      <dgm:t>
        <a:bodyPr/>
        <a:lstStyle/>
        <a:p>
          <a:pPr algn="ctr">
            <a:lnSpc>
              <a:spcPct val="100000"/>
            </a:lnSpc>
            <a:defRPr b="1"/>
          </a:pPr>
          <a:r>
            <a:rPr lang="en-GB" dirty="0"/>
            <a:t>To set up an implementation path</a:t>
          </a:r>
          <a:endParaRPr lang="en-US" dirty="0"/>
        </a:p>
      </dgm:t>
    </dgm:pt>
    <dgm:pt modelId="{A20013C4-7193-4BBB-8DD0-18764836FE12}" type="parTrans" cxnId="{B8F2E12C-7672-42F5-A72A-CE5D96613D15}">
      <dgm:prSet/>
      <dgm:spPr/>
      <dgm:t>
        <a:bodyPr/>
        <a:lstStyle/>
        <a:p>
          <a:pPr algn="ctr"/>
          <a:endParaRPr lang="en-US"/>
        </a:p>
      </dgm:t>
    </dgm:pt>
    <dgm:pt modelId="{8C47B031-7A93-4033-B65A-912B1FAA9CA1}" type="sibTrans" cxnId="{B8F2E12C-7672-42F5-A72A-CE5D96613D15}">
      <dgm:prSet/>
      <dgm:spPr/>
      <dgm:t>
        <a:bodyPr/>
        <a:lstStyle/>
        <a:p>
          <a:pPr algn="ctr"/>
          <a:endParaRPr lang="en-US"/>
        </a:p>
      </dgm:t>
    </dgm:pt>
    <dgm:pt modelId="{512AEF54-55CD-4A15-AB2D-B77E8A38E806}">
      <dgm:prSet/>
      <dgm:spPr/>
      <dgm:t>
        <a:bodyPr/>
        <a:lstStyle/>
        <a:p>
          <a:pPr algn="ctr">
            <a:lnSpc>
              <a:spcPct val="100000"/>
            </a:lnSpc>
            <a:defRPr b="1"/>
          </a:pPr>
          <a:r>
            <a:rPr lang="en-GB" dirty="0"/>
            <a:t>As a duty </a:t>
          </a:r>
          <a:endParaRPr lang="en-US" dirty="0"/>
        </a:p>
      </dgm:t>
    </dgm:pt>
    <dgm:pt modelId="{3434D98C-D5E0-4860-9B9B-E167817D0558}" type="parTrans" cxnId="{B624CCB5-396B-4626-8D26-6F66998032DB}">
      <dgm:prSet/>
      <dgm:spPr/>
      <dgm:t>
        <a:bodyPr/>
        <a:lstStyle/>
        <a:p>
          <a:pPr algn="ctr"/>
          <a:endParaRPr lang="en-US"/>
        </a:p>
      </dgm:t>
    </dgm:pt>
    <dgm:pt modelId="{B9635706-A40C-426F-8A80-40FCE0D2C778}" type="sibTrans" cxnId="{B624CCB5-396B-4626-8D26-6F66998032DB}">
      <dgm:prSet/>
      <dgm:spPr/>
      <dgm:t>
        <a:bodyPr/>
        <a:lstStyle/>
        <a:p>
          <a:pPr algn="ctr"/>
          <a:endParaRPr lang="en-US"/>
        </a:p>
      </dgm:t>
    </dgm:pt>
    <dgm:pt modelId="{40DBC932-4DD9-4146-ABF8-46E62246823F}">
      <dgm:prSet/>
      <dgm:spPr/>
      <dgm:t>
        <a:bodyPr/>
        <a:lstStyle/>
        <a:p>
          <a:pPr algn="ctr">
            <a:lnSpc>
              <a:spcPct val="100000"/>
            </a:lnSpc>
          </a:pPr>
          <a:r>
            <a:rPr lang="en-GB" dirty="0"/>
            <a:t>Practical</a:t>
          </a:r>
          <a:endParaRPr lang="en-US" dirty="0"/>
        </a:p>
      </dgm:t>
    </dgm:pt>
    <dgm:pt modelId="{536CC907-C7F7-4446-9076-1415BC639C51}" type="parTrans" cxnId="{5C20CAEE-0370-458E-93D8-395C7724DA67}">
      <dgm:prSet/>
      <dgm:spPr/>
      <dgm:t>
        <a:bodyPr/>
        <a:lstStyle/>
        <a:p>
          <a:pPr algn="ctr"/>
          <a:endParaRPr lang="en-US"/>
        </a:p>
      </dgm:t>
    </dgm:pt>
    <dgm:pt modelId="{6B3C48B7-2813-4CCC-9497-91F2F3F7208E}" type="sibTrans" cxnId="{5C20CAEE-0370-458E-93D8-395C7724DA67}">
      <dgm:prSet/>
      <dgm:spPr/>
      <dgm:t>
        <a:bodyPr/>
        <a:lstStyle/>
        <a:p>
          <a:pPr algn="ctr"/>
          <a:endParaRPr lang="en-US"/>
        </a:p>
      </dgm:t>
    </dgm:pt>
    <dgm:pt modelId="{D3B31A27-047F-4DCD-9F70-6B09DA03B1DF}">
      <dgm:prSet/>
      <dgm:spPr/>
      <dgm:t>
        <a:bodyPr/>
        <a:lstStyle/>
        <a:p>
          <a:pPr algn="ctr">
            <a:lnSpc>
              <a:spcPct val="100000"/>
            </a:lnSpc>
            <a:defRPr b="1"/>
          </a:pPr>
          <a:r>
            <a:rPr lang="en-GB" dirty="0"/>
            <a:t>To fuel</a:t>
          </a:r>
          <a:endParaRPr lang="en-US" dirty="0"/>
        </a:p>
      </dgm:t>
    </dgm:pt>
    <dgm:pt modelId="{B12C8992-6B12-4D1B-B677-8D56C6E1707A}" type="parTrans" cxnId="{3660DFF3-DD94-4822-9397-9E20CFDFC246}">
      <dgm:prSet/>
      <dgm:spPr/>
      <dgm:t>
        <a:bodyPr/>
        <a:lstStyle/>
        <a:p>
          <a:pPr algn="ctr"/>
          <a:endParaRPr lang="en-US"/>
        </a:p>
      </dgm:t>
    </dgm:pt>
    <dgm:pt modelId="{86B22843-ADAE-4B23-B1F2-3D568F6919AB}" type="sibTrans" cxnId="{3660DFF3-DD94-4822-9397-9E20CFDFC246}">
      <dgm:prSet/>
      <dgm:spPr/>
      <dgm:t>
        <a:bodyPr/>
        <a:lstStyle/>
        <a:p>
          <a:pPr algn="ctr"/>
          <a:endParaRPr lang="en-US"/>
        </a:p>
      </dgm:t>
    </dgm:pt>
    <dgm:pt modelId="{8AFD1133-4DE9-4D5A-BE15-43AB07D60A53}">
      <dgm:prSet/>
      <dgm:spPr/>
      <dgm:t>
        <a:bodyPr/>
        <a:lstStyle/>
        <a:p>
          <a:pPr algn="ctr">
            <a:lnSpc>
              <a:spcPct val="100000"/>
            </a:lnSpc>
          </a:pPr>
          <a:r>
            <a:rPr lang="en-US" dirty="0"/>
            <a:t>Onwards research use</a:t>
          </a:r>
        </a:p>
      </dgm:t>
    </dgm:pt>
    <dgm:pt modelId="{5534248E-5B5B-4A8B-A7C3-9924F868FD6C}" type="parTrans" cxnId="{72FEC2D7-4487-44E5-8053-C54E1810B989}">
      <dgm:prSet/>
      <dgm:spPr/>
      <dgm:t>
        <a:bodyPr/>
        <a:lstStyle/>
        <a:p>
          <a:pPr algn="ctr"/>
          <a:endParaRPr lang="en-US"/>
        </a:p>
      </dgm:t>
    </dgm:pt>
    <dgm:pt modelId="{55E21914-4BAE-4FA0-A190-22BE510EBFD8}" type="sibTrans" cxnId="{72FEC2D7-4487-44E5-8053-C54E1810B989}">
      <dgm:prSet/>
      <dgm:spPr/>
      <dgm:t>
        <a:bodyPr/>
        <a:lstStyle/>
        <a:p>
          <a:pPr algn="ctr"/>
          <a:endParaRPr lang="en-US"/>
        </a:p>
      </dgm:t>
    </dgm:pt>
    <dgm:pt modelId="{16AA593D-79D5-4DF2-9390-2F621C9C6F94}">
      <dgm:prSet/>
      <dgm:spPr/>
      <dgm:t>
        <a:bodyPr/>
        <a:lstStyle/>
        <a:p>
          <a:pPr algn="ctr">
            <a:lnSpc>
              <a:spcPct val="100000"/>
            </a:lnSpc>
          </a:pPr>
          <a:r>
            <a:rPr lang="en-GB"/>
            <a:t>Societal use</a:t>
          </a:r>
          <a:endParaRPr lang="en-US"/>
        </a:p>
      </dgm:t>
    </dgm:pt>
    <dgm:pt modelId="{53C24202-6687-444A-84E3-D9B5EC6369CC}" type="parTrans" cxnId="{86EDD073-3A3F-49EB-8328-371AE5EB3B31}">
      <dgm:prSet/>
      <dgm:spPr/>
      <dgm:t>
        <a:bodyPr/>
        <a:lstStyle/>
        <a:p>
          <a:pPr algn="ctr"/>
          <a:endParaRPr lang="en-US"/>
        </a:p>
      </dgm:t>
    </dgm:pt>
    <dgm:pt modelId="{691B5DDF-8E23-4CB7-8121-D2998E4612CC}" type="sibTrans" cxnId="{86EDD073-3A3F-49EB-8328-371AE5EB3B31}">
      <dgm:prSet/>
      <dgm:spPr/>
      <dgm:t>
        <a:bodyPr/>
        <a:lstStyle/>
        <a:p>
          <a:pPr algn="ctr"/>
          <a:endParaRPr lang="en-US"/>
        </a:p>
      </dgm:t>
    </dgm:pt>
    <dgm:pt modelId="{BD224584-F51B-410E-A535-9624D526F18E}">
      <dgm:prSet/>
      <dgm:spPr/>
      <dgm:t>
        <a:bodyPr/>
        <a:lstStyle/>
        <a:p>
          <a:pPr algn="ctr">
            <a:lnSpc>
              <a:spcPct val="100000"/>
            </a:lnSpc>
          </a:pPr>
          <a:r>
            <a:rPr lang="en-GB" dirty="0"/>
            <a:t>Ethical</a:t>
          </a:r>
          <a:endParaRPr lang="en-US" dirty="0"/>
        </a:p>
      </dgm:t>
    </dgm:pt>
    <dgm:pt modelId="{B70EBC0C-1CE8-44B6-99EF-08F7E8B6AF63}" type="parTrans" cxnId="{6CE00CF6-FB69-4496-86CF-00226B68FAE2}">
      <dgm:prSet/>
      <dgm:spPr/>
      <dgm:t>
        <a:bodyPr/>
        <a:lstStyle/>
        <a:p>
          <a:pPr algn="ctr"/>
          <a:endParaRPr lang="en-GB"/>
        </a:p>
      </dgm:t>
    </dgm:pt>
    <dgm:pt modelId="{D04B0C06-0009-4A31-83F5-70C37A2318BA}" type="sibTrans" cxnId="{6CE00CF6-FB69-4496-86CF-00226B68FAE2}">
      <dgm:prSet/>
      <dgm:spPr/>
      <dgm:t>
        <a:bodyPr/>
        <a:lstStyle/>
        <a:p>
          <a:pPr algn="ctr"/>
          <a:endParaRPr lang="en-GB"/>
        </a:p>
      </dgm:t>
    </dgm:pt>
    <dgm:pt modelId="{F13FB813-A088-4A2E-9D4F-883D28860CCC}">
      <dgm:prSet/>
      <dgm:spPr/>
      <dgm:t>
        <a:bodyPr/>
        <a:lstStyle/>
        <a:p>
          <a:pPr algn="ctr"/>
          <a:r>
            <a:rPr lang="en-GB" b="1" dirty="0"/>
            <a:t>To build trust</a:t>
          </a:r>
        </a:p>
      </dgm:t>
    </dgm:pt>
    <dgm:pt modelId="{A80522C9-3E58-4877-8805-B63EBC923D4E}" type="parTrans" cxnId="{002FE552-F012-4728-A012-24D176268072}">
      <dgm:prSet/>
      <dgm:spPr/>
      <dgm:t>
        <a:bodyPr/>
        <a:lstStyle/>
        <a:p>
          <a:pPr algn="ctr"/>
          <a:endParaRPr lang="en-GB"/>
        </a:p>
      </dgm:t>
    </dgm:pt>
    <dgm:pt modelId="{05EC670E-FCBE-422E-A95E-277AB3A7E1C7}" type="sibTrans" cxnId="{002FE552-F012-4728-A012-24D176268072}">
      <dgm:prSet/>
      <dgm:spPr/>
      <dgm:t>
        <a:bodyPr/>
        <a:lstStyle/>
        <a:p>
          <a:pPr algn="ctr"/>
          <a:endParaRPr lang="en-GB"/>
        </a:p>
      </dgm:t>
    </dgm:pt>
    <dgm:pt modelId="{061CB22B-98D5-4C42-B7D0-13BE9AE5141A}" type="pres">
      <dgm:prSet presAssocID="{553CF0CA-47DD-4939-862E-F6EC4C184C0D}" presName="diagram" presStyleCnt="0">
        <dgm:presLayoutVars>
          <dgm:dir/>
          <dgm:resizeHandles val="exact"/>
        </dgm:presLayoutVars>
      </dgm:prSet>
      <dgm:spPr/>
    </dgm:pt>
    <dgm:pt modelId="{D0A0F1DC-6095-479D-8B85-CFA09F5162E6}" type="pres">
      <dgm:prSet presAssocID="{96CA0E46-E485-4F2C-AA08-3A144B85235C}" presName="node" presStyleLbl="node1" presStyleIdx="0" presStyleCnt="8">
        <dgm:presLayoutVars>
          <dgm:bulletEnabled val="1"/>
        </dgm:presLayoutVars>
      </dgm:prSet>
      <dgm:spPr/>
    </dgm:pt>
    <dgm:pt modelId="{070F0160-6D71-44F4-B4BD-03FAEE0633A7}" type="pres">
      <dgm:prSet presAssocID="{5EBFAFB3-454E-497B-AD72-B8CA34120B80}" presName="sibTrans" presStyleCnt="0"/>
      <dgm:spPr/>
    </dgm:pt>
    <dgm:pt modelId="{AB28EE42-92FC-4B0F-B465-59A4FB3518C8}" type="pres">
      <dgm:prSet presAssocID="{8A7C02AA-020B-40FF-BC74-97FC0943464E}" presName="node" presStyleLbl="node1" presStyleIdx="1" presStyleCnt="8">
        <dgm:presLayoutVars>
          <dgm:bulletEnabled val="1"/>
        </dgm:presLayoutVars>
      </dgm:prSet>
      <dgm:spPr/>
    </dgm:pt>
    <dgm:pt modelId="{B379638C-BB15-40ED-9D4D-899F71C6E198}" type="pres">
      <dgm:prSet presAssocID="{1C32716B-DEFF-4FED-BCDE-BB68C9B8EE0F}" presName="sibTrans" presStyleCnt="0"/>
      <dgm:spPr/>
    </dgm:pt>
    <dgm:pt modelId="{BD32DA9F-46CE-47D9-BB65-E436E09BD331}" type="pres">
      <dgm:prSet presAssocID="{C9A79930-F372-49BD-9581-8C9397326FA4}" presName="node" presStyleLbl="node1" presStyleIdx="2" presStyleCnt="8">
        <dgm:presLayoutVars>
          <dgm:bulletEnabled val="1"/>
        </dgm:presLayoutVars>
      </dgm:prSet>
      <dgm:spPr/>
    </dgm:pt>
    <dgm:pt modelId="{E180CB23-1494-4CA6-9F3D-09B8173A3ABE}" type="pres">
      <dgm:prSet presAssocID="{53C0E6F6-C251-42A6-AD68-EC4FC085E31D}" presName="sibTrans" presStyleCnt="0"/>
      <dgm:spPr/>
    </dgm:pt>
    <dgm:pt modelId="{F6DEA72C-917E-411F-924B-AF00B99C15E1}" type="pres">
      <dgm:prSet presAssocID="{AB05A23F-E6E2-4275-A0D1-ABD6B323C6BC}" presName="node" presStyleLbl="node1" presStyleIdx="3" presStyleCnt="8">
        <dgm:presLayoutVars>
          <dgm:bulletEnabled val="1"/>
        </dgm:presLayoutVars>
      </dgm:prSet>
      <dgm:spPr/>
    </dgm:pt>
    <dgm:pt modelId="{475FFCF5-0E9A-4B4C-908C-458C255C527D}" type="pres">
      <dgm:prSet presAssocID="{3E2D697A-FCAE-4272-B7EB-8A6833685FCA}" presName="sibTrans" presStyleCnt="0"/>
      <dgm:spPr/>
    </dgm:pt>
    <dgm:pt modelId="{B8DA7E63-CF02-483B-A1A4-E863FE4ABAE4}" type="pres">
      <dgm:prSet presAssocID="{4C3573EA-1B2D-4765-BB17-66F7FFB3C6D7}" presName="node" presStyleLbl="node1" presStyleIdx="4" presStyleCnt="8">
        <dgm:presLayoutVars>
          <dgm:bulletEnabled val="1"/>
        </dgm:presLayoutVars>
      </dgm:prSet>
      <dgm:spPr/>
    </dgm:pt>
    <dgm:pt modelId="{1A8E8A79-D39A-4361-BEC7-BE2E7393EA7D}" type="pres">
      <dgm:prSet presAssocID="{8C47B031-7A93-4033-B65A-912B1FAA9CA1}" presName="sibTrans" presStyleCnt="0"/>
      <dgm:spPr/>
    </dgm:pt>
    <dgm:pt modelId="{D584F312-974E-4877-9039-8F835F24029B}" type="pres">
      <dgm:prSet presAssocID="{512AEF54-55CD-4A15-AB2D-B77E8A38E806}" presName="node" presStyleLbl="node1" presStyleIdx="5" presStyleCnt="8">
        <dgm:presLayoutVars>
          <dgm:bulletEnabled val="1"/>
        </dgm:presLayoutVars>
      </dgm:prSet>
      <dgm:spPr/>
    </dgm:pt>
    <dgm:pt modelId="{0B11185D-D540-4B5E-894C-C09D5AD78576}" type="pres">
      <dgm:prSet presAssocID="{B9635706-A40C-426F-8A80-40FCE0D2C778}" presName="sibTrans" presStyleCnt="0"/>
      <dgm:spPr/>
    </dgm:pt>
    <dgm:pt modelId="{04070262-796F-41E2-A8AE-473D51A71195}" type="pres">
      <dgm:prSet presAssocID="{D3B31A27-047F-4DCD-9F70-6B09DA03B1DF}" presName="node" presStyleLbl="node1" presStyleIdx="6" presStyleCnt="8">
        <dgm:presLayoutVars>
          <dgm:bulletEnabled val="1"/>
        </dgm:presLayoutVars>
      </dgm:prSet>
      <dgm:spPr/>
    </dgm:pt>
    <dgm:pt modelId="{83DC44E9-8A6C-42D9-AB67-FF3C272CD65D}" type="pres">
      <dgm:prSet presAssocID="{86B22843-ADAE-4B23-B1F2-3D568F6919AB}" presName="sibTrans" presStyleCnt="0"/>
      <dgm:spPr/>
    </dgm:pt>
    <dgm:pt modelId="{60ECBC09-C5FF-41F2-9E84-E7FA6EDE8D2F}" type="pres">
      <dgm:prSet presAssocID="{F13FB813-A088-4A2E-9D4F-883D28860CCC}" presName="node" presStyleLbl="node1" presStyleIdx="7" presStyleCnt="8">
        <dgm:presLayoutVars>
          <dgm:bulletEnabled val="1"/>
        </dgm:presLayoutVars>
      </dgm:prSet>
      <dgm:spPr/>
    </dgm:pt>
  </dgm:ptLst>
  <dgm:cxnLst>
    <dgm:cxn modelId="{C04BD303-0A31-452A-BA1C-C66FF8947765}" srcId="{96CA0E46-E485-4F2C-AA08-3A144B85235C}" destId="{9EDC0623-F52E-4328-9438-50CC9C3DA343}" srcOrd="0" destOrd="0" parTransId="{E145A30E-069B-41CC-80EF-B611D86A86EB}" sibTransId="{B4B6FB38-ADA6-43C4-9B53-3862B45111CC}"/>
    <dgm:cxn modelId="{E7C52608-173B-4431-B25E-C00E6354531D}" type="presOf" srcId="{D3B31A27-047F-4DCD-9F70-6B09DA03B1DF}" destId="{04070262-796F-41E2-A8AE-473D51A71195}" srcOrd="0" destOrd="0" presId="urn:microsoft.com/office/officeart/2005/8/layout/default"/>
    <dgm:cxn modelId="{96BAB512-6E20-481C-BC0E-BC4ABB61E47C}" srcId="{C9A79930-F372-49BD-9581-8C9397326FA4}" destId="{CC1A724F-AEBA-4939-A69C-1DB0D12E8BD3}" srcOrd="1" destOrd="0" parTransId="{C0E840AF-B8B6-420C-B0CD-536063BD5A65}" sibTransId="{A6A010A0-979B-4F99-B34E-A3E28F3319CD}"/>
    <dgm:cxn modelId="{09ABC619-7889-4B54-831A-75F05D52F716}" type="presOf" srcId="{30DB1117-1D85-4321-91D5-A51F1A563338}" destId="{BD32DA9F-46CE-47D9-BB65-E436E09BD331}" srcOrd="0" destOrd="1" presId="urn:microsoft.com/office/officeart/2005/8/layout/default"/>
    <dgm:cxn modelId="{8B934425-0FE3-4C38-8455-0FDC334898C9}" type="presOf" srcId="{4C3573EA-1B2D-4765-BB17-66F7FFB3C6D7}" destId="{B8DA7E63-CF02-483B-A1A4-E863FE4ABAE4}" srcOrd="0" destOrd="0" presId="urn:microsoft.com/office/officeart/2005/8/layout/default"/>
    <dgm:cxn modelId="{B8F2E12C-7672-42F5-A72A-CE5D96613D15}" srcId="{553CF0CA-47DD-4939-862E-F6EC4C184C0D}" destId="{4C3573EA-1B2D-4765-BB17-66F7FFB3C6D7}" srcOrd="4" destOrd="0" parTransId="{A20013C4-7193-4BBB-8DD0-18764836FE12}" sibTransId="{8C47B031-7A93-4033-B65A-912B1FAA9CA1}"/>
    <dgm:cxn modelId="{ABD49F40-C55C-4EE1-A6DB-2BF21E2F5A25}" srcId="{C9A79930-F372-49BD-9581-8C9397326FA4}" destId="{30DB1117-1D85-4321-91D5-A51F1A563338}" srcOrd="0" destOrd="0" parTransId="{055E1272-22F2-4402-9817-63C46BBDD17E}" sibTransId="{3BD6408B-A3BA-4944-94E0-255084FAD499}"/>
    <dgm:cxn modelId="{AD1A515C-8632-49A7-8E67-62BCB01353BC}" type="presOf" srcId="{9EDC0623-F52E-4328-9438-50CC9C3DA343}" destId="{D0A0F1DC-6095-479D-8B85-CFA09F5162E6}" srcOrd="0" destOrd="1" presId="urn:microsoft.com/office/officeart/2005/8/layout/default"/>
    <dgm:cxn modelId="{8665095F-3855-47D2-ADDA-7473C1228F50}" srcId="{553CF0CA-47DD-4939-862E-F6EC4C184C0D}" destId="{8A7C02AA-020B-40FF-BC74-97FC0943464E}" srcOrd="1" destOrd="0" parTransId="{8B69472F-6FAF-451D-B748-3DC0051DFD53}" sibTransId="{1C32716B-DEFF-4FED-BCDE-BB68C9B8EE0F}"/>
    <dgm:cxn modelId="{ADC3F163-3610-4AD7-B416-7CCFBD89BA0F}" type="presOf" srcId="{3613B814-EEF8-463B-9BB9-85E9E8959482}" destId="{AB28EE42-92FC-4B0F-B465-59A4FB3518C8}" srcOrd="0" destOrd="1" presId="urn:microsoft.com/office/officeart/2005/8/layout/default"/>
    <dgm:cxn modelId="{F12AC04B-3103-41BE-AE4D-1FEA1A059484}" type="presOf" srcId="{FDADF73E-AEE2-4499-ACEC-516D0B5F98BB}" destId="{D0A0F1DC-6095-479D-8B85-CFA09F5162E6}" srcOrd="0" destOrd="2" presId="urn:microsoft.com/office/officeart/2005/8/layout/default"/>
    <dgm:cxn modelId="{CC32484C-B0F3-4FE8-90A0-93BE30AAB2FE}" type="presOf" srcId="{40DBC932-4DD9-4146-ABF8-46E62246823F}" destId="{D584F312-974E-4877-9039-8F835F24029B}" srcOrd="0" destOrd="1" presId="urn:microsoft.com/office/officeart/2005/8/layout/default"/>
    <dgm:cxn modelId="{D4FB7F6E-9D9B-43D2-A93F-2EDA13AB2CD0}" type="presOf" srcId="{96CA0E46-E485-4F2C-AA08-3A144B85235C}" destId="{D0A0F1DC-6095-479D-8B85-CFA09F5162E6}" srcOrd="0" destOrd="0" presId="urn:microsoft.com/office/officeart/2005/8/layout/default"/>
    <dgm:cxn modelId="{E6D8584F-78FE-4966-BE86-618EAFF296F3}" type="presOf" srcId="{512AEF54-55CD-4A15-AB2D-B77E8A38E806}" destId="{D584F312-974E-4877-9039-8F835F24029B}" srcOrd="0" destOrd="0" presId="urn:microsoft.com/office/officeart/2005/8/layout/default"/>
    <dgm:cxn modelId="{002FE552-F012-4728-A012-24D176268072}" srcId="{553CF0CA-47DD-4939-862E-F6EC4C184C0D}" destId="{F13FB813-A088-4A2E-9D4F-883D28860CCC}" srcOrd="7" destOrd="0" parTransId="{A80522C9-3E58-4877-8805-B63EBC923D4E}" sibTransId="{05EC670E-FCBE-422E-A95E-277AB3A7E1C7}"/>
    <dgm:cxn modelId="{86EDD073-3A3F-49EB-8328-371AE5EB3B31}" srcId="{D3B31A27-047F-4DCD-9F70-6B09DA03B1DF}" destId="{16AA593D-79D5-4DF2-9390-2F621C9C6F94}" srcOrd="1" destOrd="0" parTransId="{53C24202-6687-444A-84E3-D9B5EC6369CC}" sibTransId="{691B5DDF-8E23-4CB7-8121-D2998E4612CC}"/>
    <dgm:cxn modelId="{6D326F54-2FCA-44E6-9A58-36CCBD724161}" type="presOf" srcId="{CC1A724F-AEBA-4939-A69C-1DB0D12E8BD3}" destId="{BD32DA9F-46CE-47D9-BB65-E436E09BD331}" srcOrd="0" destOrd="2" presId="urn:microsoft.com/office/officeart/2005/8/layout/default"/>
    <dgm:cxn modelId="{CECEA58A-86A8-488A-B015-AF82ACD36DBC}" type="presOf" srcId="{BD224584-F51B-410E-A535-9624D526F18E}" destId="{D584F312-974E-4877-9039-8F835F24029B}" srcOrd="0" destOrd="2" presId="urn:microsoft.com/office/officeart/2005/8/layout/default"/>
    <dgm:cxn modelId="{EC546197-FC78-45B1-86EF-55C7374A30CD}" type="presOf" srcId="{F13FB813-A088-4A2E-9D4F-883D28860CCC}" destId="{60ECBC09-C5FF-41F2-9E84-E7FA6EDE8D2F}" srcOrd="0" destOrd="0" presId="urn:microsoft.com/office/officeart/2005/8/layout/default"/>
    <dgm:cxn modelId="{B0638D9B-5349-4F2B-9347-9F00D225CFFC}" srcId="{96CA0E46-E485-4F2C-AA08-3A144B85235C}" destId="{FDADF73E-AEE2-4499-ACEC-516D0B5F98BB}" srcOrd="1" destOrd="0" parTransId="{A427F066-5646-46B8-B4F5-77FA0E85641C}" sibTransId="{B83FE400-77BA-4925-9678-889C3A182DE4}"/>
    <dgm:cxn modelId="{5FBE969D-C766-4AFA-86A8-B40520AA34ED}" srcId="{553CF0CA-47DD-4939-862E-F6EC4C184C0D}" destId="{C9A79930-F372-49BD-9581-8C9397326FA4}" srcOrd="2" destOrd="0" parTransId="{A00A626B-3201-4EFA-ADA5-3225FCC84629}" sibTransId="{53C0E6F6-C251-42A6-AD68-EC4FC085E31D}"/>
    <dgm:cxn modelId="{BE02FDB1-B151-499F-B7AA-FCB19C0E54FD}" srcId="{8A7C02AA-020B-40FF-BC74-97FC0943464E}" destId="{C0AE6E21-9ADD-4023-A488-6651C6D8D870}" srcOrd="1" destOrd="0" parTransId="{57C03757-81C3-431D-9526-84E17F5AB12C}" sibTransId="{ABF89A39-3D01-4FD3-8D41-124BDC3584FD}"/>
    <dgm:cxn modelId="{B624CCB5-396B-4626-8D26-6F66998032DB}" srcId="{553CF0CA-47DD-4939-862E-F6EC4C184C0D}" destId="{512AEF54-55CD-4A15-AB2D-B77E8A38E806}" srcOrd="5" destOrd="0" parTransId="{3434D98C-D5E0-4860-9B9B-E167817D0558}" sibTransId="{B9635706-A40C-426F-8A80-40FCE0D2C778}"/>
    <dgm:cxn modelId="{3D5954BE-9627-40BE-B6C5-1F51760A30EA}" type="presOf" srcId="{8A7C02AA-020B-40FF-BC74-97FC0943464E}" destId="{AB28EE42-92FC-4B0F-B465-59A4FB3518C8}" srcOrd="0" destOrd="0" presId="urn:microsoft.com/office/officeart/2005/8/layout/default"/>
    <dgm:cxn modelId="{F612E4C5-BDC9-4364-B4E7-9C82B00597A7}" type="presOf" srcId="{553CF0CA-47DD-4939-862E-F6EC4C184C0D}" destId="{061CB22B-98D5-4C42-B7D0-13BE9AE5141A}" srcOrd="0" destOrd="0" presId="urn:microsoft.com/office/officeart/2005/8/layout/default"/>
    <dgm:cxn modelId="{6D8408C9-A7D3-4533-BE19-21AA4E5703FD}" srcId="{8A7C02AA-020B-40FF-BC74-97FC0943464E}" destId="{3613B814-EEF8-463B-9BB9-85E9E8959482}" srcOrd="0" destOrd="0" parTransId="{33CBF431-F74C-4157-86DF-7A4954ED9E56}" sibTransId="{C5222DFD-31F3-4636-9E71-14BAE8ABA200}"/>
    <dgm:cxn modelId="{201614D2-75CC-4294-98CF-232CD4B30AEA}" type="presOf" srcId="{AB05A23F-E6E2-4275-A0D1-ABD6B323C6BC}" destId="{F6DEA72C-917E-411F-924B-AF00B99C15E1}" srcOrd="0" destOrd="0" presId="urn:microsoft.com/office/officeart/2005/8/layout/default"/>
    <dgm:cxn modelId="{E04604D3-EC4E-4528-9713-65F77A9501E4}" type="presOf" srcId="{C0AE6E21-9ADD-4023-A488-6651C6D8D870}" destId="{AB28EE42-92FC-4B0F-B465-59A4FB3518C8}" srcOrd="0" destOrd="2" presId="urn:microsoft.com/office/officeart/2005/8/layout/default"/>
    <dgm:cxn modelId="{72FEC2D7-4487-44E5-8053-C54E1810B989}" srcId="{D3B31A27-047F-4DCD-9F70-6B09DA03B1DF}" destId="{8AFD1133-4DE9-4D5A-BE15-43AB07D60A53}" srcOrd="0" destOrd="0" parTransId="{5534248E-5B5B-4A8B-A7C3-9924F868FD6C}" sibTransId="{55E21914-4BAE-4FA0-A190-22BE510EBFD8}"/>
    <dgm:cxn modelId="{FC00B5DD-679B-483B-A38D-CD7B3EC3F443}" type="presOf" srcId="{8AFD1133-4DE9-4D5A-BE15-43AB07D60A53}" destId="{04070262-796F-41E2-A8AE-473D51A71195}" srcOrd="0" destOrd="1" presId="urn:microsoft.com/office/officeart/2005/8/layout/default"/>
    <dgm:cxn modelId="{5C20CAEE-0370-458E-93D8-395C7724DA67}" srcId="{512AEF54-55CD-4A15-AB2D-B77E8A38E806}" destId="{40DBC932-4DD9-4146-ABF8-46E62246823F}" srcOrd="0" destOrd="0" parTransId="{536CC907-C7F7-4446-9076-1415BC639C51}" sibTransId="{6B3C48B7-2813-4CCC-9497-91F2F3F7208E}"/>
    <dgm:cxn modelId="{D5D3E6F0-550B-4FFF-A8B3-118B02CD0C72}" srcId="{553CF0CA-47DD-4939-862E-F6EC4C184C0D}" destId="{AB05A23F-E6E2-4275-A0D1-ABD6B323C6BC}" srcOrd="3" destOrd="0" parTransId="{67AAFDF0-5047-452C-AD27-6ED05FA44077}" sibTransId="{3E2D697A-FCAE-4272-B7EB-8A6833685FCA}"/>
    <dgm:cxn modelId="{3660DFF3-DD94-4822-9397-9E20CFDFC246}" srcId="{553CF0CA-47DD-4939-862E-F6EC4C184C0D}" destId="{D3B31A27-047F-4DCD-9F70-6B09DA03B1DF}" srcOrd="6" destOrd="0" parTransId="{B12C8992-6B12-4D1B-B677-8D56C6E1707A}" sibTransId="{86B22843-ADAE-4B23-B1F2-3D568F6919AB}"/>
    <dgm:cxn modelId="{6CE00CF6-FB69-4496-86CF-00226B68FAE2}" srcId="{512AEF54-55CD-4A15-AB2D-B77E8A38E806}" destId="{BD224584-F51B-410E-A535-9624D526F18E}" srcOrd="1" destOrd="0" parTransId="{B70EBC0C-1CE8-44B6-99EF-08F7E8B6AF63}" sibTransId="{D04B0C06-0009-4A31-83F5-70C37A2318BA}"/>
    <dgm:cxn modelId="{22FE56FE-B54D-478E-B8F2-51FC9F41433A}" type="presOf" srcId="{16AA593D-79D5-4DF2-9390-2F621C9C6F94}" destId="{04070262-796F-41E2-A8AE-473D51A71195}" srcOrd="0" destOrd="2" presId="urn:microsoft.com/office/officeart/2005/8/layout/default"/>
    <dgm:cxn modelId="{388C46FF-4D4F-4E94-A3B5-4287CC019D09}" type="presOf" srcId="{C9A79930-F372-49BD-9581-8C9397326FA4}" destId="{BD32DA9F-46CE-47D9-BB65-E436E09BD331}" srcOrd="0" destOrd="0" presId="urn:microsoft.com/office/officeart/2005/8/layout/default"/>
    <dgm:cxn modelId="{221F4AFF-8A66-4065-BAA6-3772DEE6634F}" srcId="{553CF0CA-47DD-4939-862E-F6EC4C184C0D}" destId="{96CA0E46-E485-4F2C-AA08-3A144B85235C}" srcOrd="0" destOrd="0" parTransId="{E26C96B6-C1AD-485D-93D8-D34572918BBF}" sibTransId="{5EBFAFB3-454E-497B-AD72-B8CA34120B80}"/>
    <dgm:cxn modelId="{F5C95BEE-E717-4AB6-9865-30A612EA6333}" type="presParOf" srcId="{061CB22B-98D5-4C42-B7D0-13BE9AE5141A}" destId="{D0A0F1DC-6095-479D-8B85-CFA09F5162E6}" srcOrd="0" destOrd="0" presId="urn:microsoft.com/office/officeart/2005/8/layout/default"/>
    <dgm:cxn modelId="{A606080F-B8D4-4AE2-BFD4-18D88A45934C}" type="presParOf" srcId="{061CB22B-98D5-4C42-B7D0-13BE9AE5141A}" destId="{070F0160-6D71-44F4-B4BD-03FAEE0633A7}" srcOrd="1" destOrd="0" presId="urn:microsoft.com/office/officeart/2005/8/layout/default"/>
    <dgm:cxn modelId="{39527657-7ED4-486D-932C-4ECDE2BAD1BF}" type="presParOf" srcId="{061CB22B-98D5-4C42-B7D0-13BE9AE5141A}" destId="{AB28EE42-92FC-4B0F-B465-59A4FB3518C8}" srcOrd="2" destOrd="0" presId="urn:microsoft.com/office/officeart/2005/8/layout/default"/>
    <dgm:cxn modelId="{9D50A992-B511-4277-8A37-BAF448252345}" type="presParOf" srcId="{061CB22B-98D5-4C42-B7D0-13BE9AE5141A}" destId="{B379638C-BB15-40ED-9D4D-899F71C6E198}" srcOrd="3" destOrd="0" presId="urn:microsoft.com/office/officeart/2005/8/layout/default"/>
    <dgm:cxn modelId="{23AFA873-10F8-448B-A2F5-EA60DF12A56C}" type="presParOf" srcId="{061CB22B-98D5-4C42-B7D0-13BE9AE5141A}" destId="{BD32DA9F-46CE-47D9-BB65-E436E09BD331}" srcOrd="4" destOrd="0" presId="urn:microsoft.com/office/officeart/2005/8/layout/default"/>
    <dgm:cxn modelId="{9F43FC6B-723C-4CE7-B260-F701B8877E13}" type="presParOf" srcId="{061CB22B-98D5-4C42-B7D0-13BE9AE5141A}" destId="{E180CB23-1494-4CA6-9F3D-09B8173A3ABE}" srcOrd="5" destOrd="0" presId="urn:microsoft.com/office/officeart/2005/8/layout/default"/>
    <dgm:cxn modelId="{5D6BEF37-8BBD-4E78-A45B-09202E092730}" type="presParOf" srcId="{061CB22B-98D5-4C42-B7D0-13BE9AE5141A}" destId="{F6DEA72C-917E-411F-924B-AF00B99C15E1}" srcOrd="6" destOrd="0" presId="urn:microsoft.com/office/officeart/2005/8/layout/default"/>
    <dgm:cxn modelId="{BA6317FB-9480-46B0-B13A-ED4F2B8941B2}" type="presParOf" srcId="{061CB22B-98D5-4C42-B7D0-13BE9AE5141A}" destId="{475FFCF5-0E9A-4B4C-908C-458C255C527D}" srcOrd="7" destOrd="0" presId="urn:microsoft.com/office/officeart/2005/8/layout/default"/>
    <dgm:cxn modelId="{7A0210B5-9401-4090-AB1F-594B7DC2AB4B}" type="presParOf" srcId="{061CB22B-98D5-4C42-B7D0-13BE9AE5141A}" destId="{B8DA7E63-CF02-483B-A1A4-E863FE4ABAE4}" srcOrd="8" destOrd="0" presId="urn:microsoft.com/office/officeart/2005/8/layout/default"/>
    <dgm:cxn modelId="{A791BA51-BE67-43B4-948A-32EDF130FF76}" type="presParOf" srcId="{061CB22B-98D5-4C42-B7D0-13BE9AE5141A}" destId="{1A8E8A79-D39A-4361-BEC7-BE2E7393EA7D}" srcOrd="9" destOrd="0" presId="urn:microsoft.com/office/officeart/2005/8/layout/default"/>
    <dgm:cxn modelId="{CCA458F9-214B-42C0-8C06-636DAAF307A6}" type="presParOf" srcId="{061CB22B-98D5-4C42-B7D0-13BE9AE5141A}" destId="{D584F312-974E-4877-9039-8F835F24029B}" srcOrd="10" destOrd="0" presId="urn:microsoft.com/office/officeart/2005/8/layout/default"/>
    <dgm:cxn modelId="{980CD406-82C8-4367-A31E-278DAAB67ACB}" type="presParOf" srcId="{061CB22B-98D5-4C42-B7D0-13BE9AE5141A}" destId="{0B11185D-D540-4B5E-894C-C09D5AD78576}" srcOrd="11" destOrd="0" presId="urn:microsoft.com/office/officeart/2005/8/layout/default"/>
    <dgm:cxn modelId="{C6C5B240-7DF4-4239-9181-079478BC8540}" type="presParOf" srcId="{061CB22B-98D5-4C42-B7D0-13BE9AE5141A}" destId="{04070262-796F-41E2-A8AE-473D51A71195}" srcOrd="12" destOrd="0" presId="urn:microsoft.com/office/officeart/2005/8/layout/default"/>
    <dgm:cxn modelId="{C066BF91-3228-479B-83E9-D7FB315D8BAC}" type="presParOf" srcId="{061CB22B-98D5-4C42-B7D0-13BE9AE5141A}" destId="{83DC44E9-8A6C-42D9-AB67-FF3C272CD65D}" srcOrd="13" destOrd="0" presId="urn:microsoft.com/office/officeart/2005/8/layout/default"/>
    <dgm:cxn modelId="{190542D7-E997-4ED3-92C6-2FB9A74017EA}" type="presParOf" srcId="{061CB22B-98D5-4C42-B7D0-13BE9AE5141A}" destId="{60ECBC09-C5FF-41F2-9E84-E7FA6EDE8D2F}"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422EC1C-6A95-4C1A-89AC-67E7B5D78DCD}" type="doc">
      <dgm:prSet loTypeId="urn:microsoft.com/office/officeart/2016/7/layout/VerticalDownArrowProcess" loCatId="process" qsTypeId="urn:microsoft.com/office/officeart/2005/8/quickstyle/simple4" qsCatId="simple" csTypeId="urn:microsoft.com/office/officeart/2005/8/colors/colorful5" csCatId="colorful" phldr="1"/>
      <dgm:spPr/>
      <dgm:t>
        <a:bodyPr/>
        <a:lstStyle/>
        <a:p>
          <a:endParaRPr lang="en-US"/>
        </a:p>
      </dgm:t>
    </dgm:pt>
    <dgm:pt modelId="{32E211FF-D75A-4BCC-A364-77902AC85345}">
      <dgm:prSet/>
      <dgm:spPr/>
      <dgm:t>
        <a:bodyPr/>
        <a:lstStyle/>
        <a:p>
          <a:r>
            <a:rPr lang="en-US"/>
            <a:t>Engage</a:t>
          </a:r>
        </a:p>
      </dgm:t>
    </dgm:pt>
    <dgm:pt modelId="{59BCC1E0-1E69-4A61-9053-B729F35E578B}" type="parTrans" cxnId="{E07CAD79-145E-4AF2-8671-F47B0F1795EB}">
      <dgm:prSet/>
      <dgm:spPr/>
      <dgm:t>
        <a:bodyPr/>
        <a:lstStyle/>
        <a:p>
          <a:endParaRPr lang="en-US"/>
        </a:p>
      </dgm:t>
    </dgm:pt>
    <dgm:pt modelId="{6FF198F8-1373-4391-9FD3-0BC95F536774}" type="sibTrans" cxnId="{E07CAD79-145E-4AF2-8671-F47B0F1795EB}">
      <dgm:prSet/>
      <dgm:spPr/>
      <dgm:t>
        <a:bodyPr/>
        <a:lstStyle/>
        <a:p>
          <a:endParaRPr lang="en-US"/>
        </a:p>
      </dgm:t>
    </dgm:pt>
    <dgm:pt modelId="{5CC8B578-7260-4DF1-AF33-F0B87566B765}">
      <dgm:prSet custT="1"/>
      <dgm:spPr/>
      <dgm:t>
        <a:bodyPr/>
        <a:lstStyle/>
        <a:p>
          <a:r>
            <a:rPr lang="en-US" sz="1600" dirty="0"/>
            <a:t>with stakeholders </a:t>
          </a:r>
        </a:p>
      </dgm:t>
    </dgm:pt>
    <dgm:pt modelId="{94C7E82A-CF15-4663-88AB-3A103D974111}" type="parTrans" cxnId="{E98C065F-68E7-4E4E-8BF6-4B787C48F463}">
      <dgm:prSet/>
      <dgm:spPr/>
      <dgm:t>
        <a:bodyPr/>
        <a:lstStyle/>
        <a:p>
          <a:endParaRPr lang="en-US"/>
        </a:p>
      </dgm:t>
    </dgm:pt>
    <dgm:pt modelId="{02DB3D7B-37FA-4B52-A484-D824399CABA1}" type="sibTrans" cxnId="{E98C065F-68E7-4E4E-8BF6-4B787C48F463}">
      <dgm:prSet/>
      <dgm:spPr/>
      <dgm:t>
        <a:bodyPr/>
        <a:lstStyle/>
        <a:p>
          <a:endParaRPr lang="en-US"/>
        </a:p>
      </dgm:t>
    </dgm:pt>
    <dgm:pt modelId="{A9835146-0553-450E-8240-A43B78CBF1B7}">
      <dgm:prSet/>
      <dgm:spPr/>
      <dgm:t>
        <a:bodyPr/>
        <a:lstStyle/>
        <a:p>
          <a:r>
            <a:rPr lang="en-US"/>
            <a:t>Understand</a:t>
          </a:r>
        </a:p>
      </dgm:t>
    </dgm:pt>
    <dgm:pt modelId="{05BD9962-7B01-4A54-9972-C805AA9780BE}" type="parTrans" cxnId="{F6F3FD86-615F-4D4F-A323-7F1CA03DC00F}">
      <dgm:prSet/>
      <dgm:spPr/>
      <dgm:t>
        <a:bodyPr/>
        <a:lstStyle/>
        <a:p>
          <a:endParaRPr lang="en-US"/>
        </a:p>
      </dgm:t>
    </dgm:pt>
    <dgm:pt modelId="{CFFCCBE0-00EB-40AE-87EE-0931C82068C9}" type="sibTrans" cxnId="{F6F3FD86-615F-4D4F-A323-7F1CA03DC00F}">
      <dgm:prSet/>
      <dgm:spPr/>
      <dgm:t>
        <a:bodyPr/>
        <a:lstStyle/>
        <a:p>
          <a:endParaRPr lang="en-US"/>
        </a:p>
      </dgm:t>
    </dgm:pt>
    <dgm:pt modelId="{A3FA4E33-F3C3-4C8B-BF45-04C81B48B07E}">
      <dgm:prSet custT="1"/>
      <dgm:spPr/>
      <dgm:t>
        <a:bodyPr/>
        <a:lstStyle/>
        <a:p>
          <a:r>
            <a:rPr lang="en-US" sz="1600" dirty="0"/>
            <a:t>the ‘need’ </a:t>
          </a:r>
        </a:p>
      </dgm:t>
    </dgm:pt>
    <dgm:pt modelId="{F75251D4-2E29-4043-B10C-BEEFA9BE550B}" type="parTrans" cxnId="{F7A53405-B4FC-40C6-8D1E-B5852833317D}">
      <dgm:prSet/>
      <dgm:spPr/>
      <dgm:t>
        <a:bodyPr/>
        <a:lstStyle/>
        <a:p>
          <a:endParaRPr lang="en-US"/>
        </a:p>
      </dgm:t>
    </dgm:pt>
    <dgm:pt modelId="{53B6FC38-96BF-450D-822A-2B2ADF14DC50}" type="sibTrans" cxnId="{F7A53405-B4FC-40C6-8D1E-B5852833317D}">
      <dgm:prSet/>
      <dgm:spPr/>
      <dgm:t>
        <a:bodyPr/>
        <a:lstStyle/>
        <a:p>
          <a:endParaRPr lang="en-US"/>
        </a:p>
      </dgm:t>
    </dgm:pt>
    <dgm:pt modelId="{253C988A-D61A-4E9B-84D4-ADA8416C8AEB}">
      <dgm:prSet/>
      <dgm:spPr/>
      <dgm:t>
        <a:bodyPr/>
        <a:lstStyle/>
        <a:p>
          <a:r>
            <a:rPr lang="en-US"/>
            <a:t>Identify</a:t>
          </a:r>
        </a:p>
      </dgm:t>
    </dgm:pt>
    <dgm:pt modelId="{7D8477D6-F0AF-4BEE-A8AB-774DF35C744F}" type="parTrans" cxnId="{8EE43671-47F8-422D-8AB0-0D882B937FAA}">
      <dgm:prSet/>
      <dgm:spPr/>
      <dgm:t>
        <a:bodyPr/>
        <a:lstStyle/>
        <a:p>
          <a:endParaRPr lang="en-US"/>
        </a:p>
      </dgm:t>
    </dgm:pt>
    <dgm:pt modelId="{F9EC8B73-7B0A-4ED8-9B03-EDEEA1E8B0A3}" type="sibTrans" cxnId="{8EE43671-47F8-422D-8AB0-0D882B937FAA}">
      <dgm:prSet/>
      <dgm:spPr/>
      <dgm:t>
        <a:bodyPr/>
        <a:lstStyle/>
        <a:p>
          <a:endParaRPr lang="en-US"/>
        </a:p>
      </dgm:t>
    </dgm:pt>
    <dgm:pt modelId="{024AFDFA-24B3-46A5-A5CE-32EDEA845AB9}">
      <dgm:prSet custT="1"/>
      <dgm:spPr/>
      <dgm:t>
        <a:bodyPr/>
        <a:lstStyle/>
        <a:p>
          <a:r>
            <a:rPr lang="en-US" sz="1600" dirty="0"/>
            <a:t>how your research contributes to a solution, what people want/need, and how it can realistically happen</a:t>
          </a:r>
        </a:p>
      </dgm:t>
    </dgm:pt>
    <dgm:pt modelId="{1FB30A74-6AF2-4AB3-931D-528791E95B6F}" type="parTrans" cxnId="{26512842-2C57-43F2-9B5C-40B81CEDC8B1}">
      <dgm:prSet/>
      <dgm:spPr/>
      <dgm:t>
        <a:bodyPr/>
        <a:lstStyle/>
        <a:p>
          <a:endParaRPr lang="en-US"/>
        </a:p>
      </dgm:t>
    </dgm:pt>
    <dgm:pt modelId="{FBA87CDE-6F21-48E0-85C7-A3476EE66B32}" type="sibTrans" cxnId="{26512842-2C57-43F2-9B5C-40B81CEDC8B1}">
      <dgm:prSet/>
      <dgm:spPr/>
      <dgm:t>
        <a:bodyPr/>
        <a:lstStyle/>
        <a:p>
          <a:endParaRPr lang="en-US"/>
        </a:p>
      </dgm:t>
    </dgm:pt>
    <dgm:pt modelId="{BC975E5A-E7CC-40EC-8B1B-A1635C23CBBD}">
      <dgm:prSet/>
      <dgm:spPr/>
      <dgm:t>
        <a:bodyPr/>
        <a:lstStyle/>
        <a:p>
          <a:r>
            <a:rPr lang="en-US" dirty="0"/>
            <a:t>Align</a:t>
          </a:r>
        </a:p>
      </dgm:t>
    </dgm:pt>
    <dgm:pt modelId="{D7E5FBA0-CB80-4E0D-992B-9CCD46FCFAD5}" type="parTrans" cxnId="{20B50DCF-6E7C-4A5B-8A86-133B6E909184}">
      <dgm:prSet/>
      <dgm:spPr/>
      <dgm:t>
        <a:bodyPr/>
        <a:lstStyle/>
        <a:p>
          <a:endParaRPr lang="en-US"/>
        </a:p>
      </dgm:t>
    </dgm:pt>
    <dgm:pt modelId="{FA5F89AB-8356-429A-8D29-74BED5CF86B9}" type="sibTrans" cxnId="{20B50DCF-6E7C-4A5B-8A86-133B6E909184}">
      <dgm:prSet/>
      <dgm:spPr/>
      <dgm:t>
        <a:bodyPr/>
        <a:lstStyle/>
        <a:p>
          <a:endParaRPr lang="en-US"/>
        </a:p>
      </dgm:t>
    </dgm:pt>
    <dgm:pt modelId="{8BC1E698-6E79-495B-96C6-A32BE2DC597E}">
      <dgm:prSet custT="1"/>
      <dgm:spPr/>
      <dgm:t>
        <a:bodyPr/>
        <a:lstStyle/>
        <a:p>
          <a:r>
            <a:rPr lang="en-US" sz="1600" dirty="0"/>
            <a:t>Activities, aims, formats, resources (</a:t>
          </a:r>
          <a:r>
            <a:rPr lang="en-US" sz="1600" dirty="0" err="1"/>
            <a:t>etc</a:t>
          </a:r>
          <a:r>
            <a:rPr lang="en-US" sz="1600" dirty="0"/>
            <a:t>) with the need AND the situation</a:t>
          </a:r>
        </a:p>
      </dgm:t>
    </dgm:pt>
    <dgm:pt modelId="{623B7DEB-1FA9-4C52-81D1-A9C598E0EC3D}" type="parTrans" cxnId="{4CCA972D-BA4C-4E32-A997-97D0FB807029}">
      <dgm:prSet/>
      <dgm:spPr/>
      <dgm:t>
        <a:bodyPr/>
        <a:lstStyle/>
        <a:p>
          <a:endParaRPr lang="en-US"/>
        </a:p>
      </dgm:t>
    </dgm:pt>
    <dgm:pt modelId="{CF442762-A0EA-4AD0-A328-433BB5821FBD}" type="sibTrans" cxnId="{4CCA972D-BA4C-4E32-A997-97D0FB807029}">
      <dgm:prSet/>
      <dgm:spPr/>
      <dgm:t>
        <a:bodyPr/>
        <a:lstStyle/>
        <a:p>
          <a:endParaRPr lang="en-US"/>
        </a:p>
      </dgm:t>
    </dgm:pt>
    <dgm:pt modelId="{09619615-60E9-400F-AF45-EFAF73112C79}">
      <dgm:prSet/>
      <dgm:spPr/>
      <dgm:t>
        <a:bodyPr/>
        <a:lstStyle/>
        <a:p>
          <a:r>
            <a:rPr lang="en-US" dirty="0"/>
            <a:t>Assess</a:t>
          </a:r>
        </a:p>
      </dgm:t>
    </dgm:pt>
    <dgm:pt modelId="{F824BA50-A7F9-4C92-8FDF-2EE190979682}" type="parTrans" cxnId="{3F8318BF-87CD-4E1F-9EAE-AF46FEAD4A3A}">
      <dgm:prSet/>
      <dgm:spPr/>
      <dgm:t>
        <a:bodyPr/>
        <a:lstStyle/>
        <a:p>
          <a:endParaRPr lang="en-US"/>
        </a:p>
      </dgm:t>
    </dgm:pt>
    <dgm:pt modelId="{48E2133D-E022-4734-9EC1-5E136F6B3B07}" type="sibTrans" cxnId="{3F8318BF-87CD-4E1F-9EAE-AF46FEAD4A3A}">
      <dgm:prSet/>
      <dgm:spPr/>
      <dgm:t>
        <a:bodyPr/>
        <a:lstStyle/>
        <a:p>
          <a:endParaRPr lang="en-US"/>
        </a:p>
      </dgm:t>
    </dgm:pt>
    <dgm:pt modelId="{9F64DB0B-66A4-4343-BC75-CD96E739CA51}">
      <dgm:prSet custT="1"/>
      <dgm:spPr/>
      <dgm:t>
        <a:bodyPr/>
        <a:lstStyle/>
        <a:p>
          <a:r>
            <a:rPr lang="en-US" sz="1600" dirty="0"/>
            <a:t>Barriers, facilitators and opportunities</a:t>
          </a:r>
        </a:p>
      </dgm:t>
    </dgm:pt>
    <dgm:pt modelId="{A9560AF2-C078-4E60-B1AE-440138CF7A19}" type="parTrans" cxnId="{7098FAA3-F799-4F67-939D-B9FD8CA1BF68}">
      <dgm:prSet/>
      <dgm:spPr/>
      <dgm:t>
        <a:bodyPr/>
        <a:lstStyle/>
        <a:p>
          <a:endParaRPr lang="en-US"/>
        </a:p>
      </dgm:t>
    </dgm:pt>
    <dgm:pt modelId="{9A32B702-EC9E-460A-A601-A892ADECCCA7}" type="sibTrans" cxnId="{7098FAA3-F799-4F67-939D-B9FD8CA1BF68}">
      <dgm:prSet/>
      <dgm:spPr/>
      <dgm:t>
        <a:bodyPr/>
        <a:lstStyle/>
        <a:p>
          <a:endParaRPr lang="en-US"/>
        </a:p>
      </dgm:t>
    </dgm:pt>
    <dgm:pt modelId="{B8A5968A-7271-4925-BFDE-0DFFD5D8EF0B}">
      <dgm:prSet/>
      <dgm:spPr/>
      <dgm:t>
        <a:bodyPr/>
        <a:lstStyle/>
        <a:p>
          <a:r>
            <a:rPr lang="en-US" dirty="0"/>
            <a:t>Be active</a:t>
          </a:r>
        </a:p>
      </dgm:t>
    </dgm:pt>
    <dgm:pt modelId="{5B595177-1003-49F9-B043-84FBE746C6C8}" type="parTrans" cxnId="{1E2AC673-B860-48C9-9D6A-56A8594219CC}">
      <dgm:prSet/>
      <dgm:spPr/>
      <dgm:t>
        <a:bodyPr/>
        <a:lstStyle/>
        <a:p>
          <a:endParaRPr lang="en-US"/>
        </a:p>
      </dgm:t>
    </dgm:pt>
    <dgm:pt modelId="{9CCF2787-2D60-4B09-90F6-CFC053455BBB}" type="sibTrans" cxnId="{1E2AC673-B860-48C9-9D6A-56A8594219CC}">
      <dgm:prSet/>
      <dgm:spPr/>
      <dgm:t>
        <a:bodyPr/>
        <a:lstStyle/>
        <a:p>
          <a:endParaRPr lang="en-US"/>
        </a:p>
      </dgm:t>
    </dgm:pt>
    <dgm:pt modelId="{178920EE-3289-457C-8E52-670DAD7FCE45}">
      <dgm:prSet custT="1"/>
      <dgm:spPr/>
      <dgm:t>
        <a:bodyPr/>
        <a:lstStyle/>
        <a:p>
          <a:r>
            <a:rPr lang="en-US" sz="1600" dirty="0"/>
            <a:t>Connect, engage, monitor </a:t>
          </a:r>
        </a:p>
      </dgm:t>
    </dgm:pt>
    <dgm:pt modelId="{8ECC80EC-5037-4E7C-A37E-3E999A471C91}" type="parTrans" cxnId="{E50FF7E7-ADAB-4ECB-A73F-F10F55CC45E0}">
      <dgm:prSet/>
      <dgm:spPr/>
      <dgm:t>
        <a:bodyPr/>
        <a:lstStyle/>
        <a:p>
          <a:endParaRPr lang="en-US"/>
        </a:p>
      </dgm:t>
    </dgm:pt>
    <dgm:pt modelId="{8FC6B763-8E3A-47C6-86EE-4CF259A18250}" type="sibTrans" cxnId="{E50FF7E7-ADAB-4ECB-A73F-F10F55CC45E0}">
      <dgm:prSet/>
      <dgm:spPr/>
      <dgm:t>
        <a:bodyPr/>
        <a:lstStyle/>
        <a:p>
          <a:endParaRPr lang="en-US"/>
        </a:p>
      </dgm:t>
    </dgm:pt>
    <dgm:pt modelId="{C24D48F3-1A2B-4637-A434-18E4257AB851}" type="pres">
      <dgm:prSet presAssocID="{7422EC1C-6A95-4C1A-89AC-67E7B5D78DCD}" presName="Name0" presStyleCnt="0">
        <dgm:presLayoutVars>
          <dgm:dir/>
          <dgm:animLvl val="lvl"/>
          <dgm:resizeHandles val="exact"/>
        </dgm:presLayoutVars>
      </dgm:prSet>
      <dgm:spPr/>
    </dgm:pt>
    <dgm:pt modelId="{7E68CF32-4D3E-4AFE-863D-2DE22C938A73}" type="pres">
      <dgm:prSet presAssocID="{B8A5968A-7271-4925-BFDE-0DFFD5D8EF0B}" presName="boxAndChildren" presStyleCnt="0"/>
      <dgm:spPr/>
    </dgm:pt>
    <dgm:pt modelId="{072A77A9-DA96-4E56-9CD0-E393E6FA2012}" type="pres">
      <dgm:prSet presAssocID="{B8A5968A-7271-4925-BFDE-0DFFD5D8EF0B}" presName="parentTextBox" presStyleLbl="alignNode1" presStyleIdx="0" presStyleCnt="6"/>
      <dgm:spPr/>
    </dgm:pt>
    <dgm:pt modelId="{93085A97-6F91-4075-B6F3-9F59664466FC}" type="pres">
      <dgm:prSet presAssocID="{B8A5968A-7271-4925-BFDE-0DFFD5D8EF0B}" presName="descendantBox" presStyleLbl="bgAccFollowNode1" presStyleIdx="0" presStyleCnt="6"/>
      <dgm:spPr/>
    </dgm:pt>
    <dgm:pt modelId="{EAB0B90A-F0C7-43CD-8A87-28F6B206818B}" type="pres">
      <dgm:prSet presAssocID="{48E2133D-E022-4734-9EC1-5E136F6B3B07}" presName="sp" presStyleCnt="0"/>
      <dgm:spPr/>
    </dgm:pt>
    <dgm:pt modelId="{65175712-EFCE-4B92-B04B-3F4AADBE647E}" type="pres">
      <dgm:prSet presAssocID="{09619615-60E9-400F-AF45-EFAF73112C79}" presName="arrowAndChildren" presStyleCnt="0"/>
      <dgm:spPr/>
    </dgm:pt>
    <dgm:pt modelId="{A518B246-C769-4B80-AF2D-C23A77268709}" type="pres">
      <dgm:prSet presAssocID="{09619615-60E9-400F-AF45-EFAF73112C79}" presName="parentTextArrow" presStyleLbl="node1" presStyleIdx="0" presStyleCnt="0"/>
      <dgm:spPr/>
    </dgm:pt>
    <dgm:pt modelId="{AFF45181-FEAB-467F-B834-5D9B019B3FF0}" type="pres">
      <dgm:prSet presAssocID="{09619615-60E9-400F-AF45-EFAF73112C79}" presName="arrow" presStyleLbl="alignNode1" presStyleIdx="1" presStyleCnt="6"/>
      <dgm:spPr/>
    </dgm:pt>
    <dgm:pt modelId="{C083FB51-9A1A-4366-8ED2-4CDCB761D572}" type="pres">
      <dgm:prSet presAssocID="{09619615-60E9-400F-AF45-EFAF73112C79}" presName="descendantArrow" presStyleLbl="bgAccFollowNode1" presStyleIdx="1" presStyleCnt="6"/>
      <dgm:spPr/>
    </dgm:pt>
    <dgm:pt modelId="{FEBA1767-5CD4-444B-97F8-A868AAEB2F27}" type="pres">
      <dgm:prSet presAssocID="{FA5F89AB-8356-429A-8D29-74BED5CF86B9}" presName="sp" presStyleCnt="0"/>
      <dgm:spPr/>
    </dgm:pt>
    <dgm:pt modelId="{9DF5EDD2-4DC4-48F6-8DA9-E7C235F6FE80}" type="pres">
      <dgm:prSet presAssocID="{BC975E5A-E7CC-40EC-8B1B-A1635C23CBBD}" presName="arrowAndChildren" presStyleCnt="0"/>
      <dgm:spPr/>
    </dgm:pt>
    <dgm:pt modelId="{F5FDCB07-2FAA-4464-A2E1-881F5BEAB681}" type="pres">
      <dgm:prSet presAssocID="{BC975E5A-E7CC-40EC-8B1B-A1635C23CBBD}" presName="parentTextArrow" presStyleLbl="node1" presStyleIdx="0" presStyleCnt="0"/>
      <dgm:spPr/>
    </dgm:pt>
    <dgm:pt modelId="{376E17C9-8A1A-4D93-8EE9-0C847BDB7366}" type="pres">
      <dgm:prSet presAssocID="{BC975E5A-E7CC-40EC-8B1B-A1635C23CBBD}" presName="arrow" presStyleLbl="alignNode1" presStyleIdx="2" presStyleCnt="6"/>
      <dgm:spPr/>
    </dgm:pt>
    <dgm:pt modelId="{37748E49-7211-4502-8950-A0520F79B09E}" type="pres">
      <dgm:prSet presAssocID="{BC975E5A-E7CC-40EC-8B1B-A1635C23CBBD}" presName="descendantArrow" presStyleLbl="bgAccFollowNode1" presStyleIdx="2" presStyleCnt="6"/>
      <dgm:spPr/>
    </dgm:pt>
    <dgm:pt modelId="{A740215C-1A6A-49F1-94E1-5D59E5ED4AED}" type="pres">
      <dgm:prSet presAssocID="{F9EC8B73-7B0A-4ED8-9B03-EDEEA1E8B0A3}" presName="sp" presStyleCnt="0"/>
      <dgm:spPr/>
    </dgm:pt>
    <dgm:pt modelId="{95E63600-F8D9-4987-AE64-E5280A452341}" type="pres">
      <dgm:prSet presAssocID="{253C988A-D61A-4E9B-84D4-ADA8416C8AEB}" presName="arrowAndChildren" presStyleCnt="0"/>
      <dgm:spPr/>
    </dgm:pt>
    <dgm:pt modelId="{00ABFBAD-DEDB-4CDB-8A4C-E94062FEC5E9}" type="pres">
      <dgm:prSet presAssocID="{253C988A-D61A-4E9B-84D4-ADA8416C8AEB}" presName="parentTextArrow" presStyleLbl="node1" presStyleIdx="0" presStyleCnt="0"/>
      <dgm:spPr/>
    </dgm:pt>
    <dgm:pt modelId="{2834ECDE-75F3-4316-9AC0-4E723AD0EF6F}" type="pres">
      <dgm:prSet presAssocID="{253C988A-D61A-4E9B-84D4-ADA8416C8AEB}" presName="arrow" presStyleLbl="alignNode1" presStyleIdx="3" presStyleCnt="6"/>
      <dgm:spPr/>
    </dgm:pt>
    <dgm:pt modelId="{1BC39F59-5B10-4B3C-B7F2-DC2FCB699D02}" type="pres">
      <dgm:prSet presAssocID="{253C988A-D61A-4E9B-84D4-ADA8416C8AEB}" presName="descendantArrow" presStyleLbl="bgAccFollowNode1" presStyleIdx="3" presStyleCnt="6"/>
      <dgm:spPr/>
    </dgm:pt>
    <dgm:pt modelId="{38D4DA09-F57A-43C6-A4E5-70FFBCD55D6C}" type="pres">
      <dgm:prSet presAssocID="{CFFCCBE0-00EB-40AE-87EE-0931C82068C9}" presName="sp" presStyleCnt="0"/>
      <dgm:spPr/>
    </dgm:pt>
    <dgm:pt modelId="{9E724699-1EE2-43F9-A870-DFF17A5A8FE8}" type="pres">
      <dgm:prSet presAssocID="{A9835146-0553-450E-8240-A43B78CBF1B7}" presName="arrowAndChildren" presStyleCnt="0"/>
      <dgm:spPr/>
    </dgm:pt>
    <dgm:pt modelId="{C31E2AE1-BC51-4AE7-8B71-47D5A14C1CA6}" type="pres">
      <dgm:prSet presAssocID="{A9835146-0553-450E-8240-A43B78CBF1B7}" presName="parentTextArrow" presStyleLbl="node1" presStyleIdx="0" presStyleCnt="0"/>
      <dgm:spPr/>
    </dgm:pt>
    <dgm:pt modelId="{07035D6E-3946-4931-834C-163D8C70095C}" type="pres">
      <dgm:prSet presAssocID="{A9835146-0553-450E-8240-A43B78CBF1B7}" presName="arrow" presStyleLbl="alignNode1" presStyleIdx="4" presStyleCnt="6"/>
      <dgm:spPr/>
    </dgm:pt>
    <dgm:pt modelId="{466F6F9C-D573-41E6-9956-DBB7BD897DEE}" type="pres">
      <dgm:prSet presAssocID="{A9835146-0553-450E-8240-A43B78CBF1B7}" presName="descendantArrow" presStyleLbl="bgAccFollowNode1" presStyleIdx="4" presStyleCnt="6"/>
      <dgm:spPr/>
    </dgm:pt>
    <dgm:pt modelId="{004C0047-B82D-412F-AD5C-825CAA702ABC}" type="pres">
      <dgm:prSet presAssocID="{6FF198F8-1373-4391-9FD3-0BC95F536774}" presName="sp" presStyleCnt="0"/>
      <dgm:spPr/>
    </dgm:pt>
    <dgm:pt modelId="{8615FB5D-5D95-4EB4-A8D8-1892427368BA}" type="pres">
      <dgm:prSet presAssocID="{32E211FF-D75A-4BCC-A364-77902AC85345}" presName="arrowAndChildren" presStyleCnt="0"/>
      <dgm:spPr/>
    </dgm:pt>
    <dgm:pt modelId="{64DB515B-6C53-4D0C-8B79-E14E0222B995}" type="pres">
      <dgm:prSet presAssocID="{32E211FF-D75A-4BCC-A364-77902AC85345}" presName="parentTextArrow" presStyleLbl="node1" presStyleIdx="0" presStyleCnt="0"/>
      <dgm:spPr/>
    </dgm:pt>
    <dgm:pt modelId="{6B16F52A-C2BD-442A-BF0F-D951D0D20E9B}" type="pres">
      <dgm:prSet presAssocID="{32E211FF-D75A-4BCC-A364-77902AC85345}" presName="arrow" presStyleLbl="alignNode1" presStyleIdx="5" presStyleCnt="6"/>
      <dgm:spPr/>
    </dgm:pt>
    <dgm:pt modelId="{3C8F9B75-F4CF-4D59-982B-E4C9520514A1}" type="pres">
      <dgm:prSet presAssocID="{32E211FF-D75A-4BCC-A364-77902AC85345}" presName="descendantArrow" presStyleLbl="bgAccFollowNode1" presStyleIdx="5" presStyleCnt="6"/>
      <dgm:spPr/>
    </dgm:pt>
  </dgm:ptLst>
  <dgm:cxnLst>
    <dgm:cxn modelId="{F7A53405-B4FC-40C6-8D1E-B5852833317D}" srcId="{A9835146-0553-450E-8240-A43B78CBF1B7}" destId="{A3FA4E33-F3C3-4C8B-BF45-04C81B48B07E}" srcOrd="0" destOrd="0" parTransId="{F75251D4-2E29-4043-B10C-BEEFA9BE550B}" sibTransId="{53B6FC38-96BF-450D-822A-2B2ADF14DC50}"/>
    <dgm:cxn modelId="{11011315-DC36-490C-80D9-94754243F3EB}" type="presOf" srcId="{BC975E5A-E7CC-40EC-8B1B-A1635C23CBBD}" destId="{376E17C9-8A1A-4D93-8EE9-0C847BDB7366}" srcOrd="1" destOrd="0" presId="urn:microsoft.com/office/officeart/2016/7/layout/VerticalDownArrowProcess"/>
    <dgm:cxn modelId="{EE181424-0CC9-46F2-9F51-E7C19FF609E2}" type="presOf" srcId="{B8A5968A-7271-4925-BFDE-0DFFD5D8EF0B}" destId="{072A77A9-DA96-4E56-9CD0-E393E6FA2012}" srcOrd="0" destOrd="0" presId="urn:microsoft.com/office/officeart/2016/7/layout/VerticalDownArrowProcess"/>
    <dgm:cxn modelId="{4CCA972D-BA4C-4E32-A997-97D0FB807029}" srcId="{BC975E5A-E7CC-40EC-8B1B-A1635C23CBBD}" destId="{8BC1E698-6E79-495B-96C6-A32BE2DC597E}" srcOrd="0" destOrd="0" parTransId="{623B7DEB-1FA9-4C52-81D1-A9C598E0EC3D}" sibTransId="{CF442762-A0EA-4AD0-A328-433BB5821FBD}"/>
    <dgm:cxn modelId="{567E0934-3C9C-44AE-9B3C-B1297E8F3F82}" type="presOf" srcId="{A9835146-0553-450E-8240-A43B78CBF1B7}" destId="{C31E2AE1-BC51-4AE7-8B71-47D5A14C1CA6}" srcOrd="0" destOrd="0" presId="urn:microsoft.com/office/officeart/2016/7/layout/VerticalDownArrowProcess"/>
    <dgm:cxn modelId="{E45FF937-4AAF-49A2-A79D-B33A929E4C28}" type="presOf" srcId="{32E211FF-D75A-4BCC-A364-77902AC85345}" destId="{6B16F52A-C2BD-442A-BF0F-D951D0D20E9B}" srcOrd="1" destOrd="0" presId="urn:microsoft.com/office/officeart/2016/7/layout/VerticalDownArrowProcess"/>
    <dgm:cxn modelId="{447BCD39-E366-4376-9A6A-388976833D63}" type="presOf" srcId="{5CC8B578-7260-4DF1-AF33-F0B87566B765}" destId="{3C8F9B75-F4CF-4D59-982B-E4C9520514A1}" srcOrd="0" destOrd="0" presId="urn:microsoft.com/office/officeart/2016/7/layout/VerticalDownArrowProcess"/>
    <dgm:cxn modelId="{E98C065F-68E7-4E4E-8BF6-4B787C48F463}" srcId="{32E211FF-D75A-4BCC-A364-77902AC85345}" destId="{5CC8B578-7260-4DF1-AF33-F0B87566B765}" srcOrd="0" destOrd="0" parTransId="{94C7E82A-CF15-4663-88AB-3A103D974111}" sibTransId="{02DB3D7B-37FA-4B52-A484-D824399CABA1}"/>
    <dgm:cxn modelId="{26512842-2C57-43F2-9B5C-40B81CEDC8B1}" srcId="{253C988A-D61A-4E9B-84D4-ADA8416C8AEB}" destId="{024AFDFA-24B3-46A5-A5CE-32EDEA845AB9}" srcOrd="0" destOrd="0" parTransId="{1FB30A74-6AF2-4AB3-931D-528791E95B6F}" sibTransId="{FBA87CDE-6F21-48E0-85C7-A3476EE66B32}"/>
    <dgm:cxn modelId="{D2351B66-F93E-4C8D-9460-738EBD13CB4E}" type="presOf" srcId="{32E211FF-D75A-4BCC-A364-77902AC85345}" destId="{64DB515B-6C53-4D0C-8B79-E14E0222B995}" srcOrd="0" destOrd="0" presId="urn:microsoft.com/office/officeart/2016/7/layout/VerticalDownArrowProcess"/>
    <dgm:cxn modelId="{C1CDE748-5F9D-4C96-86EF-F4EE82562602}" type="presOf" srcId="{024AFDFA-24B3-46A5-A5CE-32EDEA845AB9}" destId="{1BC39F59-5B10-4B3C-B7F2-DC2FCB699D02}" srcOrd="0" destOrd="0" presId="urn:microsoft.com/office/officeart/2016/7/layout/VerticalDownArrowProcess"/>
    <dgm:cxn modelId="{25166450-AE19-47C1-BB92-D47DADD5F30A}" type="presOf" srcId="{178920EE-3289-457C-8E52-670DAD7FCE45}" destId="{93085A97-6F91-4075-B6F3-9F59664466FC}" srcOrd="0" destOrd="0" presId="urn:microsoft.com/office/officeart/2016/7/layout/VerticalDownArrowProcess"/>
    <dgm:cxn modelId="{8EE43671-47F8-422D-8AB0-0D882B937FAA}" srcId="{7422EC1C-6A95-4C1A-89AC-67E7B5D78DCD}" destId="{253C988A-D61A-4E9B-84D4-ADA8416C8AEB}" srcOrd="2" destOrd="0" parTransId="{7D8477D6-F0AF-4BEE-A8AB-774DF35C744F}" sibTransId="{F9EC8B73-7B0A-4ED8-9B03-EDEEA1E8B0A3}"/>
    <dgm:cxn modelId="{42C93252-3734-44E8-845F-B237171B26E9}" type="presOf" srcId="{253C988A-D61A-4E9B-84D4-ADA8416C8AEB}" destId="{2834ECDE-75F3-4316-9AC0-4E723AD0EF6F}" srcOrd="1" destOrd="0" presId="urn:microsoft.com/office/officeart/2016/7/layout/VerticalDownArrowProcess"/>
    <dgm:cxn modelId="{1E2AC673-B860-48C9-9D6A-56A8594219CC}" srcId="{7422EC1C-6A95-4C1A-89AC-67E7B5D78DCD}" destId="{B8A5968A-7271-4925-BFDE-0DFFD5D8EF0B}" srcOrd="5" destOrd="0" parTransId="{5B595177-1003-49F9-B043-84FBE746C6C8}" sibTransId="{9CCF2787-2D60-4B09-90F6-CFC053455BBB}"/>
    <dgm:cxn modelId="{E07CAD79-145E-4AF2-8671-F47B0F1795EB}" srcId="{7422EC1C-6A95-4C1A-89AC-67E7B5D78DCD}" destId="{32E211FF-D75A-4BCC-A364-77902AC85345}" srcOrd="0" destOrd="0" parTransId="{59BCC1E0-1E69-4A61-9053-B729F35E578B}" sibTransId="{6FF198F8-1373-4391-9FD3-0BC95F536774}"/>
    <dgm:cxn modelId="{F6F3FD86-615F-4D4F-A323-7F1CA03DC00F}" srcId="{7422EC1C-6A95-4C1A-89AC-67E7B5D78DCD}" destId="{A9835146-0553-450E-8240-A43B78CBF1B7}" srcOrd="1" destOrd="0" parTransId="{05BD9962-7B01-4A54-9972-C805AA9780BE}" sibTransId="{CFFCCBE0-00EB-40AE-87EE-0931C82068C9}"/>
    <dgm:cxn modelId="{639F6488-D14E-4438-A17D-D45E6EA2D23C}" type="presOf" srcId="{09619615-60E9-400F-AF45-EFAF73112C79}" destId="{AFF45181-FEAB-467F-B834-5D9B019B3FF0}" srcOrd="1" destOrd="0" presId="urn:microsoft.com/office/officeart/2016/7/layout/VerticalDownArrowProcess"/>
    <dgm:cxn modelId="{F70A70A3-2DFE-480D-A300-1CBA599CA090}" type="presOf" srcId="{09619615-60E9-400F-AF45-EFAF73112C79}" destId="{A518B246-C769-4B80-AF2D-C23A77268709}" srcOrd="0" destOrd="0" presId="urn:microsoft.com/office/officeart/2016/7/layout/VerticalDownArrowProcess"/>
    <dgm:cxn modelId="{7098FAA3-F799-4F67-939D-B9FD8CA1BF68}" srcId="{09619615-60E9-400F-AF45-EFAF73112C79}" destId="{9F64DB0B-66A4-4343-BC75-CD96E739CA51}" srcOrd="0" destOrd="0" parTransId="{A9560AF2-C078-4E60-B1AE-440138CF7A19}" sibTransId="{9A32B702-EC9E-460A-A601-A892ADECCCA7}"/>
    <dgm:cxn modelId="{145AB9A4-67A7-4514-BF90-804F9180540A}" type="presOf" srcId="{A3FA4E33-F3C3-4C8B-BF45-04C81B48B07E}" destId="{466F6F9C-D573-41E6-9956-DBB7BD897DEE}" srcOrd="0" destOrd="0" presId="urn:microsoft.com/office/officeart/2016/7/layout/VerticalDownArrowProcess"/>
    <dgm:cxn modelId="{94CCA6AF-D832-427A-B776-EEDE0F162EF2}" type="presOf" srcId="{A9835146-0553-450E-8240-A43B78CBF1B7}" destId="{07035D6E-3946-4931-834C-163D8C70095C}" srcOrd="1" destOrd="0" presId="urn:microsoft.com/office/officeart/2016/7/layout/VerticalDownArrowProcess"/>
    <dgm:cxn modelId="{235ADDB9-A054-4193-9C8C-A1BC84231442}" type="presOf" srcId="{BC975E5A-E7CC-40EC-8B1B-A1635C23CBBD}" destId="{F5FDCB07-2FAA-4464-A2E1-881F5BEAB681}" srcOrd="0" destOrd="0" presId="urn:microsoft.com/office/officeart/2016/7/layout/VerticalDownArrowProcess"/>
    <dgm:cxn modelId="{3F8318BF-87CD-4E1F-9EAE-AF46FEAD4A3A}" srcId="{7422EC1C-6A95-4C1A-89AC-67E7B5D78DCD}" destId="{09619615-60E9-400F-AF45-EFAF73112C79}" srcOrd="4" destOrd="0" parTransId="{F824BA50-A7F9-4C92-8FDF-2EE190979682}" sibTransId="{48E2133D-E022-4734-9EC1-5E136F6B3B07}"/>
    <dgm:cxn modelId="{71A6AEBF-9AA6-49AF-8C88-B439AE5EC443}" type="presOf" srcId="{9F64DB0B-66A4-4343-BC75-CD96E739CA51}" destId="{C083FB51-9A1A-4366-8ED2-4CDCB761D572}" srcOrd="0" destOrd="0" presId="urn:microsoft.com/office/officeart/2016/7/layout/VerticalDownArrowProcess"/>
    <dgm:cxn modelId="{20B50DCF-6E7C-4A5B-8A86-133B6E909184}" srcId="{7422EC1C-6A95-4C1A-89AC-67E7B5D78DCD}" destId="{BC975E5A-E7CC-40EC-8B1B-A1635C23CBBD}" srcOrd="3" destOrd="0" parTransId="{D7E5FBA0-CB80-4E0D-992B-9CCD46FCFAD5}" sibTransId="{FA5F89AB-8356-429A-8D29-74BED5CF86B9}"/>
    <dgm:cxn modelId="{162210CF-CFC5-4186-851F-B270282E08AC}" type="presOf" srcId="{7422EC1C-6A95-4C1A-89AC-67E7B5D78DCD}" destId="{C24D48F3-1A2B-4637-A434-18E4257AB851}" srcOrd="0" destOrd="0" presId="urn:microsoft.com/office/officeart/2016/7/layout/VerticalDownArrowProcess"/>
    <dgm:cxn modelId="{78F7AEE2-8315-4BA9-A405-E96F0900B24B}" type="presOf" srcId="{8BC1E698-6E79-495B-96C6-A32BE2DC597E}" destId="{37748E49-7211-4502-8950-A0520F79B09E}" srcOrd="0" destOrd="0" presId="urn:microsoft.com/office/officeart/2016/7/layout/VerticalDownArrowProcess"/>
    <dgm:cxn modelId="{E50FF7E7-ADAB-4ECB-A73F-F10F55CC45E0}" srcId="{B8A5968A-7271-4925-BFDE-0DFFD5D8EF0B}" destId="{178920EE-3289-457C-8E52-670DAD7FCE45}" srcOrd="0" destOrd="0" parTransId="{8ECC80EC-5037-4E7C-A37E-3E999A471C91}" sibTransId="{8FC6B763-8E3A-47C6-86EE-4CF259A18250}"/>
    <dgm:cxn modelId="{E6866CF2-CEBB-429C-929E-0F0A39C59AA9}" type="presOf" srcId="{253C988A-D61A-4E9B-84D4-ADA8416C8AEB}" destId="{00ABFBAD-DEDB-4CDB-8A4C-E94062FEC5E9}" srcOrd="0" destOrd="0" presId="urn:microsoft.com/office/officeart/2016/7/layout/VerticalDownArrowProcess"/>
    <dgm:cxn modelId="{D887E573-4546-495B-85AE-A72020BFA7D2}" type="presParOf" srcId="{C24D48F3-1A2B-4637-A434-18E4257AB851}" destId="{7E68CF32-4D3E-4AFE-863D-2DE22C938A73}" srcOrd="0" destOrd="0" presId="urn:microsoft.com/office/officeart/2016/7/layout/VerticalDownArrowProcess"/>
    <dgm:cxn modelId="{5EB033B6-06E3-48D4-B82F-91F2AB09ABE9}" type="presParOf" srcId="{7E68CF32-4D3E-4AFE-863D-2DE22C938A73}" destId="{072A77A9-DA96-4E56-9CD0-E393E6FA2012}" srcOrd="0" destOrd="0" presId="urn:microsoft.com/office/officeart/2016/7/layout/VerticalDownArrowProcess"/>
    <dgm:cxn modelId="{86E1C95E-EFC3-46C4-A28A-3D90B9D0A560}" type="presParOf" srcId="{7E68CF32-4D3E-4AFE-863D-2DE22C938A73}" destId="{93085A97-6F91-4075-B6F3-9F59664466FC}" srcOrd="1" destOrd="0" presId="urn:microsoft.com/office/officeart/2016/7/layout/VerticalDownArrowProcess"/>
    <dgm:cxn modelId="{9579533F-D18D-4E3A-B402-230EDAAC6FAD}" type="presParOf" srcId="{C24D48F3-1A2B-4637-A434-18E4257AB851}" destId="{EAB0B90A-F0C7-43CD-8A87-28F6B206818B}" srcOrd="1" destOrd="0" presId="urn:microsoft.com/office/officeart/2016/7/layout/VerticalDownArrowProcess"/>
    <dgm:cxn modelId="{8C8EB553-DE4C-434B-8607-9691278E8FEE}" type="presParOf" srcId="{C24D48F3-1A2B-4637-A434-18E4257AB851}" destId="{65175712-EFCE-4B92-B04B-3F4AADBE647E}" srcOrd="2" destOrd="0" presId="urn:microsoft.com/office/officeart/2016/7/layout/VerticalDownArrowProcess"/>
    <dgm:cxn modelId="{18243F32-DF54-4EC1-9770-6DED5B8DD2FA}" type="presParOf" srcId="{65175712-EFCE-4B92-B04B-3F4AADBE647E}" destId="{A518B246-C769-4B80-AF2D-C23A77268709}" srcOrd="0" destOrd="0" presId="urn:microsoft.com/office/officeart/2016/7/layout/VerticalDownArrowProcess"/>
    <dgm:cxn modelId="{5674BAD3-AA84-4CFE-8766-350EF31F0C22}" type="presParOf" srcId="{65175712-EFCE-4B92-B04B-3F4AADBE647E}" destId="{AFF45181-FEAB-467F-B834-5D9B019B3FF0}" srcOrd="1" destOrd="0" presId="urn:microsoft.com/office/officeart/2016/7/layout/VerticalDownArrowProcess"/>
    <dgm:cxn modelId="{D2CF75FA-8DB7-44E4-AD8E-DB570946121A}" type="presParOf" srcId="{65175712-EFCE-4B92-B04B-3F4AADBE647E}" destId="{C083FB51-9A1A-4366-8ED2-4CDCB761D572}" srcOrd="2" destOrd="0" presId="urn:microsoft.com/office/officeart/2016/7/layout/VerticalDownArrowProcess"/>
    <dgm:cxn modelId="{9B985BF7-315B-4D56-9368-089327487CB4}" type="presParOf" srcId="{C24D48F3-1A2B-4637-A434-18E4257AB851}" destId="{FEBA1767-5CD4-444B-97F8-A868AAEB2F27}" srcOrd="3" destOrd="0" presId="urn:microsoft.com/office/officeart/2016/7/layout/VerticalDownArrowProcess"/>
    <dgm:cxn modelId="{DF1468BB-529D-4031-8903-B6AE5D359C65}" type="presParOf" srcId="{C24D48F3-1A2B-4637-A434-18E4257AB851}" destId="{9DF5EDD2-4DC4-48F6-8DA9-E7C235F6FE80}" srcOrd="4" destOrd="0" presId="urn:microsoft.com/office/officeart/2016/7/layout/VerticalDownArrowProcess"/>
    <dgm:cxn modelId="{6D539A25-826B-4DC0-8B9D-CF7870999116}" type="presParOf" srcId="{9DF5EDD2-4DC4-48F6-8DA9-E7C235F6FE80}" destId="{F5FDCB07-2FAA-4464-A2E1-881F5BEAB681}" srcOrd="0" destOrd="0" presId="urn:microsoft.com/office/officeart/2016/7/layout/VerticalDownArrowProcess"/>
    <dgm:cxn modelId="{E071DF88-DE15-466F-9758-69A62CFC1F5C}" type="presParOf" srcId="{9DF5EDD2-4DC4-48F6-8DA9-E7C235F6FE80}" destId="{376E17C9-8A1A-4D93-8EE9-0C847BDB7366}" srcOrd="1" destOrd="0" presId="urn:microsoft.com/office/officeart/2016/7/layout/VerticalDownArrowProcess"/>
    <dgm:cxn modelId="{B7DA30D0-C400-4E8D-915E-1E62A5126872}" type="presParOf" srcId="{9DF5EDD2-4DC4-48F6-8DA9-E7C235F6FE80}" destId="{37748E49-7211-4502-8950-A0520F79B09E}" srcOrd="2" destOrd="0" presId="urn:microsoft.com/office/officeart/2016/7/layout/VerticalDownArrowProcess"/>
    <dgm:cxn modelId="{1D1A8479-3782-4059-9107-637EC99A8AA8}" type="presParOf" srcId="{C24D48F3-1A2B-4637-A434-18E4257AB851}" destId="{A740215C-1A6A-49F1-94E1-5D59E5ED4AED}" srcOrd="5" destOrd="0" presId="urn:microsoft.com/office/officeart/2016/7/layout/VerticalDownArrowProcess"/>
    <dgm:cxn modelId="{71D0F571-FAD3-4B98-BEBE-C6E1EE22858A}" type="presParOf" srcId="{C24D48F3-1A2B-4637-A434-18E4257AB851}" destId="{95E63600-F8D9-4987-AE64-E5280A452341}" srcOrd="6" destOrd="0" presId="urn:microsoft.com/office/officeart/2016/7/layout/VerticalDownArrowProcess"/>
    <dgm:cxn modelId="{34EBFF4A-4BA3-4C6C-8FDA-41B05E3B1FBD}" type="presParOf" srcId="{95E63600-F8D9-4987-AE64-E5280A452341}" destId="{00ABFBAD-DEDB-4CDB-8A4C-E94062FEC5E9}" srcOrd="0" destOrd="0" presId="urn:microsoft.com/office/officeart/2016/7/layout/VerticalDownArrowProcess"/>
    <dgm:cxn modelId="{9C29E9B7-971B-481F-B10B-ECF4D3BB1296}" type="presParOf" srcId="{95E63600-F8D9-4987-AE64-E5280A452341}" destId="{2834ECDE-75F3-4316-9AC0-4E723AD0EF6F}" srcOrd="1" destOrd="0" presId="urn:microsoft.com/office/officeart/2016/7/layout/VerticalDownArrowProcess"/>
    <dgm:cxn modelId="{6EA1ED24-7B18-4510-A4F8-8894E552607D}" type="presParOf" srcId="{95E63600-F8D9-4987-AE64-E5280A452341}" destId="{1BC39F59-5B10-4B3C-B7F2-DC2FCB699D02}" srcOrd="2" destOrd="0" presId="urn:microsoft.com/office/officeart/2016/7/layout/VerticalDownArrowProcess"/>
    <dgm:cxn modelId="{6E9289CC-C66C-412D-AA2F-C071740233B7}" type="presParOf" srcId="{C24D48F3-1A2B-4637-A434-18E4257AB851}" destId="{38D4DA09-F57A-43C6-A4E5-70FFBCD55D6C}" srcOrd="7" destOrd="0" presId="urn:microsoft.com/office/officeart/2016/7/layout/VerticalDownArrowProcess"/>
    <dgm:cxn modelId="{3CA23BE0-D818-4C22-9F18-3ED80B096400}" type="presParOf" srcId="{C24D48F3-1A2B-4637-A434-18E4257AB851}" destId="{9E724699-1EE2-43F9-A870-DFF17A5A8FE8}" srcOrd="8" destOrd="0" presId="urn:microsoft.com/office/officeart/2016/7/layout/VerticalDownArrowProcess"/>
    <dgm:cxn modelId="{8F777358-4343-4933-8C66-A1C0E68E459E}" type="presParOf" srcId="{9E724699-1EE2-43F9-A870-DFF17A5A8FE8}" destId="{C31E2AE1-BC51-4AE7-8B71-47D5A14C1CA6}" srcOrd="0" destOrd="0" presId="urn:microsoft.com/office/officeart/2016/7/layout/VerticalDownArrowProcess"/>
    <dgm:cxn modelId="{CF46F6A9-2B8A-41C6-82D8-E98863819B0A}" type="presParOf" srcId="{9E724699-1EE2-43F9-A870-DFF17A5A8FE8}" destId="{07035D6E-3946-4931-834C-163D8C70095C}" srcOrd="1" destOrd="0" presId="urn:microsoft.com/office/officeart/2016/7/layout/VerticalDownArrowProcess"/>
    <dgm:cxn modelId="{A1414065-738D-47FE-921E-533E2AD5FFF4}" type="presParOf" srcId="{9E724699-1EE2-43F9-A870-DFF17A5A8FE8}" destId="{466F6F9C-D573-41E6-9956-DBB7BD897DEE}" srcOrd="2" destOrd="0" presId="urn:microsoft.com/office/officeart/2016/7/layout/VerticalDownArrowProcess"/>
    <dgm:cxn modelId="{2D65E444-A012-462E-A9B3-717EE4BCFF47}" type="presParOf" srcId="{C24D48F3-1A2B-4637-A434-18E4257AB851}" destId="{004C0047-B82D-412F-AD5C-825CAA702ABC}" srcOrd="9" destOrd="0" presId="urn:microsoft.com/office/officeart/2016/7/layout/VerticalDownArrowProcess"/>
    <dgm:cxn modelId="{5DE618E4-E414-46CC-B348-7A84F3D4D47B}" type="presParOf" srcId="{C24D48F3-1A2B-4637-A434-18E4257AB851}" destId="{8615FB5D-5D95-4EB4-A8D8-1892427368BA}" srcOrd="10" destOrd="0" presId="urn:microsoft.com/office/officeart/2016/7/layout/VerticalDownArrowProcess"/>
    <dgm:cxn modelId="{8C334CBB-7060-4282-BECE-15D8D1C96727}" type="presParOf" srcId="{8615FB5D-5D95-4EB4-A8D8-1892427368BA}" destId="{64DB515B-6C53-4D0C-8B79-E14E0222B995}" srcOrd="0" destOrd="0" presId="urn:microsoft.com/office/officeart/2016/7/layout/VerticalDownArrowProcess"/>
    <dgm:cxn modelId="{28CD8482-FE48-4155-80B4-A98B12183479}" type="presParOf" srcId="{8615FB5D-5D95-4EB4-A8D8-1892427368BA}" destId="{6B16F52A-C2BD-442A-BF0F-D951D0D20E9B}" srcOrd="1" destOrd="0" presId="urn:microsoft.com/office/officeart/2016/7/layout/VerticalDownArrowProcess"/>
    <dgm:cxn modelId="{495F72D3-B86F-48F8-B8C6-BBFCC2A736E4}" type="presParOf" srcId="{8615FB5D-5D95-4EB4-A8D8-1892427368BA}" destId="{3C8F9B75-F4CF-4D59-982B-E4C9520514A1}" srcOrd="2" destOrd="0" presId="urn:microsoft.com/office/officeart/2016/7/layout/VerticalDown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EDBE1CE-EC48-4C9A-A5BD-B4AECE1E1E91}"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9284873B-5A4C-4224-B164-2D64BA023896}">
      <dgm:prSet/>
      <dgm:spPr/>
      <dgm:t>
        <a:bodyPr/>
        <a:lstStyle/>
        <a:p>
          <a:r>
            <a:rPr lang="en-GB" dirty="0"/>
            <a:t>No one size fits all</a:t>
          </a:r>
          <a:endParaRPr lang="en-US" dirty="0"/>
        </a:p>
      </dgm:t>
    </dgm:pt>
    <dgm:pt modelId="{D5A2E25A-12C1-4F7C-BC67-336954342762}" type="parTrans" cxnId="{0C5448BA-ACEA-4E01-8F33-11F32B4EB34F}">
      <dgm:prSet/>
      <dgm:spPr/>
      <dgm:t>
        <a:bodyPr/>
        <a:lstStyle/>
        <a:p>
          <a:endParaRPr lang="en-US"/>
        </a:p>
      </dgm:t>
    </dgm:pt>
    <dgm:pt modelId="{72717B26-55E4-4D2D-B07F-BE224AD649FA}" type="sibTrans" cxnId="{0C5448BA-ACEA-4E01-8F33-11F32B4EB34F}">
      <dgm:prSet/>
      <dgm:spPr/>
      <dgm:t>
        <a:bodyPr/>
        <a:lstStyle/>
        <a:p>
          <a:endParaRPr lang="en-US"/>
        </a:p>
      </dgm:t>
    </dgm:pt>
    <dgm:pt modelId="{2BB3A354-F778-4236-B465-F0325533FB8E}">
      <dgm:prSet/>
      <dgm:spPr/>
      <dgm:t>
        <a:bodyPr/>
        <a:lstStyle/>
        <a:p>
          <a:r>
            <a:rPr lang="en-GB" dirty="0"/>
            <a:t>Requires engagement and translation</a:t>
          </a:r>
          <a:endParaRPr lang="en-US" dirty="0"/>
        </a:p>
      </dgm:t>
    </dgm:pt>
    <dgm:pt modelId="{21CEDB71-DC02-479B-A5F4-C7768D98699A}" type="parTrans" cxnId="{4D4B7B34-90F8-46D7-B020-77384BD0FC4E}">
      <dgm:prSet/>
      <dgm:spPr/>
      <dgm:t>
        <a:bodyPr/>
        <a:lstStyle/>
        <a:p>
          <a:endParaRPr lang="en-US"/>
        </a:p>
      </dgm:t>
    </dgm:pt>
    <dgm:pt modelId="{74284F92-7514-4649-A901-5CDE221CB1AF}" type="sibTrans" cxnId="{4D4B7B34-90F8-46D7-B020-77384BD0FC4E}">
      <dgm:prSet/>
      <dgm:spPr/>
      <dgm:t>
        <a:bodyPr/>
        <a:lstStyle/>
        <a:p>
          <a:endParaRPr lang="en-US"/>
        </a:p>
      </dgm:t>
    </dgm:pt>
    <dgm:pt modelId="{5D82C377-B55A-4DB0-9637-5540942C9533}">
      <dgm:prSet/>
      <dgm:spPr/>
      <dgm:t>
        <a:bodyPr/>
        <a:lstStyle/>
        <a:p>
          <a:r>
            <a:rPr lang="en-GB" dirty="0"/>
            <a:t>Research closer to vs further from ‘impact zone’</a:t>
          </a:r>
          <a:endParaRPr lang="en-US" dirty="0"/>
        </a:p>
      </dgm:t>
    </dgm:pt>
    <dgm:pt modelId="{F701B056-35DE-4E4E-9220-C4EA7934FA1A}" type="parTrans" cxnId="{7C610AE2-7E60-4B0B-B0DC-3455551E4A0C}">
      <dgm:prSet/>
      <dgm:spPr/>
      <dgm:t>
        <a:bodyPr/>
        <a:lstStyle/>
        <a:p>
          <a:endParaRPr lang="en-US"/>
        </a:p>
      </dgm:t>
    </dgm:pt>
    <dgm:pt modelId="{6A425FBC-05CC-453E-8DDA-A31BAE0D7709}" type="sibTrans" cxnId="{7C610AE2-7E60-4B0B-B0DC-3455551E4A0C}">
      <dgm:prSet/>
      <dgm:spPr/>
      <dgm:t>
        <a:bodyPr/>
        <a:lstStyle/>
        <a:p>
          <a:endParaRPr lang="en-US"/>
        </a:p>
      </dgm:t>
    </dgm:pt>
    <dgm:pt modelId="{E908315D-0C8C-40E6-A2BC-4676656193F6}">
      <dgm:prSet/>
      <dgm:spPr/>
      <dgm:t>
        <a:bodyPr/>
        <a:lstStyle/>
        <a:p>
          <a:r>
            <a:rPr lang="en-US" dirty="0"/>
            <a:t>May need de-implementation</a:t>
          </a:r>
        </a:p>
      </dgm:t>
    </dgm:pt>
    <dgm:pt modelId="{A39FCAEA-0518-4292-BF06-5F7585C1B397}" type="parTrans" cxnId="{911CB92A-3583-491E-82F1-E8B399238721}">
      <dgm:prSet/>
      <dgm:spPr/>
      <dgm:t>
        <a:bodyPr/>
        <a:lstStyle/>
        <a:p>
          <a:endParaRPr lang="en-US"/>
        </a:p>
      </dgm:t>
    </dgm:pt>
    <dgm:pt modelId="{EC5BDA83-FB55-4C80-8899-D8DCDF174DA8}" type="sibTrans" cxnId="{911CB92A-3583-491E-82F1-E8B399238721}">
      <dgm:prSet/>
      <dgm:spPr/>
      <dgm:t>
        <a:bodyPr/>
        <a:lstStyle/>
        <a:p>
          <a:endParaRPr lang="en-US"/>
        </a:p>
      </dgm:t>
    </dgm:pt>
    <dgm:pt modelId="{6998208C-A31E-4F3F-9D61-FC932EB3B768}">
      <dgm:prSet/>
      <dgm:spPr/>
      <dgm:t>
        <a:bodyPr/>
        <a:lstStyle/>
        <a:p>
          <a:r>
            <a:rPr lang="en-GB" dirty="0"/>
            <a:t>May meet with resistance &amp; changeable environments </a:t>
          </a:r>
          <a:endParaRPr lang="en-US" dirty="0"/>
        </a:p>
      </dgm:t>
    </dgm:pt>
    <dgm:pt modelId="{9D6F44CC-647F-4D16-BC59-5B469AD6E007}" type="parTrans" cxnId="{52BCFB33-6140-4F0E-9934-17E999713C6F}">
      <dgm:prSet/>
      <dgm:spPr/>
      <dgm:t>
        <a:bodyPr/>
        <a:lstStyle/>
        <a:p>
          <a:endParaRPr lang="en-US"/>
        </a:p>
      </dgm:t>
    </dgm:pt>
    <dgm:pt modelId="{0A58A033-98FD-441A-8FAF-E0C86C7CB06A}" type="sibTrans" cxnId="{52BCFB33-6140-4F0E-9934-17E999713C6F}">
      <dgm:prSet/>
      <dgm:spPr/>
      <dgm:t>
        <a:bodyPr/>
        <a:lstStyle/>
        <a:p>
          <a:endParaRPr lang="en-US"/>
        </a:p>
      </dgm:t>
    </dgm:pt>
    <dgm:pt modelId="{5671C113-AC4F-4B8A-9FD3-964BFA039DD3}">
      <dgm:prSet/>
      <dgm:spPr/>
      <dgm:t>
        <a:bodyPr/>
        <a:lstStyle/>
        <a:p>
          <a:r>
            <a:rPr lang="en-GB" dirty="0"/>
            <a:t>Research-to-impact time lag</a:t>
          </a:r>
          <a:endParaRPr lang="en-US" dirty="0"/>
        </a:p>
      </dgm:t>
    </dgm:pt>
    <dgm:pt modelId="{11550A4E-A14B-4126-8F4A-9E8CB2E23032}" type="parTrans" cxnId="{2A6B9B7A-DE3A-4504-90D2-AEEF89DEC9E9}">
      <dgm:prSet/>
      <dgm:spPr/>
      <dgm:t>
        <a:bodyPr/>
        <a:lstStyle/>
        <a:p>
          <a:endParaRPr lang="en-US"/>
        </a:p>
      </dgm:t>
    </dgm:pt>
    <dgm:pt modelId="{4632CE23-C946-463D-95B1-DB6230C6EDF6}" type="sibTrans" cxnId="{2A6B9B7A-DE3A-4504-90D2-AEEF89DEC9E9}">
      <dgm:prSet/>
      <dgm:spPr/>
      <dgm:t>
        <a:bodyPr/>
        <a:lstStyle/>
        <a:p>
          <a:endParaRPr lang="en-US"/>
        </a:p>
      </dgm:t>
    </dgm:pt>
    <dgm:pt modelId="{EF692607-53FF-4908-9879-05FE70711A81}" type="pres">
      <dgm:prSet presAssocID="{5EDBE1CE-EC48-4C9A-A5BD-B4AECE1E1E91}" presName="root" presStyleCnt="0">
        <dgm:presLayoutVars>
          <dgm:dir/>
          <dgm:resizeHandles val="exact"/>
        </dgm:presLayoutVars>
      </dgm:prSet>
      <dgm:spPr/>
    </dgm:pt>
    <dgm:pt modelId="{973F2687-C137-43BE-B6FE-322FAD5A70BE}" type="pres">
      <dgm:prSet presAssocID="{5EDBE1CE-EC48-4C9A-A5BD-B4AECE1E1E91}" presName="container" presStyleCnt="0">
        <dgm:presLayoutVars>
          <dgm:dir/>
          <dgm:resizeHandles val="exact"/>
        </dgm:presLayoutVars>
      </dgm:prSet>
      <dgm:spPr/>
    </dgm:pt>
    <dgm:pt modelId="{3031C9BC-07CF-49D1-96CE-0AE4D76F72D8}" type="pres">
      <dgm:prSet presAssocID="{9284873B-5A4C-4224-B164-2D64BA023896}" presName="compNode" presStyleCnt="0"/>
      <dgm:spPr/>
    </dgm:pt>
    <dgm:pt modelId="{2924CD60-EE56-442F-BF8B-9D28526ACD30}" type="pres">
      <dgm:prSet presAssocID="{9284873B-5A4C-4224-B164-2D64BA023896}" presName="iconBgRect" presStyleLbl="bgShp" presStyleIdx="0" presStyleCnt="6"/>
      <dgm:spPr/>
    </dgm:pt>
    <dgm:pt modelId="{7E691E0D-A656-4B74-B3C5-15EC3A2A7614}" type="pres">
      <dgm:prSet presAssocID="{9284873B-5A4C-4224-B164-2D64BA023896}"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 Network"/>
        </a:ext>
      </dgm:extLst>
    </dgm:pt>
    <dgm:pt modelId="{1E0A63B6-08CB-43AC-AD76-88CD09308619}" type="pres">
      <dgm:prSet presAssocID="{9284873B-5A4C-4224-B164-2D64BA023896}" presName="spaceRect" presStyleCnt="0"/>
      <dgm:spPr/>
    </dgm:pt>
    <dgm:pt modelId="{93DBB3E5-0F54-4939-B99A-3A226E12EC5F}" type="pres">
      <dgm:prSet presAssocID="{9284873B-5A4C-4224-B164-2D64BA023896}" presName="textRect" presStyleLbl="revTx" presStyleIdx="0" presStyleCnt="6">
        <dgm:presLayoutVars>
          <dgm:chMax val="1"/>
          <dgm:chPref val="1"/>
        </dgm:presLayoutVars>
      </dgm:prSet>
      <dgm:spPr/>
    </dgm:pt>
    <dgm:pt modelId="{65225ADD-A332-4738-AB76-721FAA493F9F}" type="pres">
      <dgm:prSet presAssocID="{72717B26-55E4-4D2D-B07F-BE224AD649FA}" presName="sibTrans" presStyleLbl="sibTrans2D1" presStyleIdx="0" presStyleCnt="0"/>
      <dgm:spPr/>
    </dgm:pt>
    <dgm:pt modelId="{2A0A3011-E963-4F05-9D83-F54C0F83B5C1}" type="pres">
      <dgm:prSet presAssocID="{2BB3A354-F778-4236-B465-F0325533FB8E}" presName="compNode" presStyleCnt="0"/>
      <dgm:spPr/>
    </dgm:pt>
    <dgm:pt modelId="{4B12446F-7712-4C07-954A-4A716092AF84}" type="pres">
      <dgm:prSet presAssocID="{2BB3A354-F778-4236-B465-F0325533FB8E}" presName="iconBgRect" presStyleLbl="bgShp" presStyleIdx="1" presStyleCnt="6"/>
      <dgm:spPr/>
    </dgm:pt>
    <dgm:pt modelId="{7CACC6D6-632B-4F9E-A058-E10547C491FF}" type="pres">
      <dgm:prSet presAssocID="{2BB3A354-F778-4236-B465-F0325533FB8E}"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BE1796A5-5886-467E-83E5-DB5C454037A3}" type="pres">
      <dgm:prSet presAssocID="{2BB3A354-F778-4236-B465-F0325533FB8E}" presName="spaceRect" presStyleCnt="0"/>
      <dgm:spPr/>
    </dgm:pt>
    <dgm:pt modelId="{694B1385-F187-4283-97DF-F13BC405D7B4}" type="pres">
      <dgm:prSet presAssocID="{2BB3A354-F778-4236-B465-F0325533FB8E}" presName="textRect" presStyleLbl="revTx" presStyleIdx="1" presStyleCnt="6">
        <dgm:presLayoutVars>
          <dgm:chMax val="1"/>
          <dgm:chPref val="1"/>
        </dgm:presLayoutVars>
      </dgm:prSet>
      <dgm:spPr/>
    </dgm:pt>
    <dgm:pt modelId="{36C0C2B5-9744-47AA-9A91-4E5A0EC5A605}" type="pres">
      <dgm:prSet presAssocID="{74284F92-7514-4649-A901-5CDE221CB1AF}" presName="sibTrans" presStyleLbl="sibTrans2D1" presStyleIdx="0" presStyleCnt="0"/>
      <dgm:spPr/>
    </dgm:pt>
    <dgm:pt modelId="{261A70C3-74A6-49AE-8D9F-4BBB1AD1E56D}" type="pres">
      <dgm:prSet presAssocID="{5D82C377-B55A-4DB0-9637-5540942C9533}" presName="compNode" presStyleCnt="0"/>
      <dgm:spPr/>
    </dgm:pt>
    <dgm:pt modelId="{95F32A57-4C2F-43C8-B0AC-D11C5FC0C821}" type="pres">
      <dgm:prSet presAssocID="{5D82C377-B55A-4DB0-9637-5540942C9533}" presName="iconBgRect" presStyleLbl="bgShp" presStyleIdx="2" presStyleCnt="6"/>
      <dgm:spPr/>
    </dgm:pt>
    <dgm:pt modelId="{6525B7CF-6AF4-46D0-B5C1-1FE309F663BB}" type="pres">
      <dgm:prSet presAssocID="{5D82C377-B55A-4DB0-9637-5540942C9533}"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arth Globe Americas"/>
        </a:ext>
      </dgm:extLst>
    </dgm:pt>
    <dgm:pt modelId="{2E8F4452-1D43-4CA9-B35D-68C45360E452}" type="pres">
      <dgm:prSet presAssocID="{5D82C377-B55A-4DB0-9637-5540942C9533}" presName="spaceRect" presStyleCnt="0"/>
      <dgm:spPr/>
    </dgm:pt>
    <dgm:pt modelId="{3CD29DB1-C048-4B35-8CA6-F0A5A82EB014}" type="pres">
      <dgm:prSet presAssocID="{5D82C377-B55A-4DB0-9637-5540942C9533}" presName="textRect" presStyleLbl="revTx" presStyleIdx="2" presStyleCnt="6">
        <dgm:presLayoutVars>
          <dgm:chMax val="1"/>
          <dgm:chPref val="1"/>
        </dgm:presLayoutVars>
      </dgm:prSet>
      <dgm:spPr/>
    </dgm:pt>
    <dgm:pt modelId="{CA8A0E92-B561-4D59-A8F8-EAE399EBD57B}" type="pres">
      <dgm:prSet presAssocID="{6A425FBC-05CC-453E-8DDA-A31BAE0D7709}" presName="sibTrans" presStyleLbl="sibTrans2D1" presStyleIdx="0" presStyleCnt="0"/>
      <dgm:spPr/>
    </dgm:pt>
    <dgm:pt modelId="{618E20F2-5658-417E-A378-7836DE96106A}" type="pres">
      <dgm:prSet presAssocID="{E908315D-0C8C-40E6-A2BC-4676656193F6}" presName="compNode" presStyleCnt="0"/>
      <dgm:spPr/>
    </dgm:pt>
    <dgm:pt modelId="{866A376A-DA1B-4D22-9270-57C34983DD4B}" type="pres">
      <dgm:prSet presAssocID="{E908315D-0C8C-40E6-A2BC-4676656193F6}" presName="iconBgRect" presStyleLbl="bgShp" presStyleIdx="3" presStyleCnt="6"/>
      <dgm:spPr/>
    </dgm:pt>
    <dgm:pt modelId="{47A24199-B2A8-4888-974D-2E0C182FED18}" type="pres">
      <dgm:prSet presAssocID="{E908315D-0C8C-40E6-A2BC-4676656193F6}"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02D12EBE-9056-4D45-B6EB-BFA89A61364D}" type="pres">
      <dgm:prSet presAssocID="{E908315D-0C8C-40E6-A2BC-4676656193F6}" presName="spaceRect" presStyleCnt="0"/>
      <dgm:spPr/>
    </dgm:pt>
    <dgm:pt modelId="{9BEF34F7-F930-4C8E-BE03-2F947E72226F}" type="pres">
      <dgm:prSet presAssocID="{E908315D-0C8C-40E6-A2BC-4676656193F6}" presName="textRect" presStyleLbl="revTx" presStyleIdx="3" presStyleCnt="6">
        <dgm:presLayoutVars>
          <dgm:chMax val="1"/>
          <dgm:chPref val="1"/>
        </dgm:presLayoutVars>
      </dgm:prSet>
      <dgm:spPr/>
    </dgm:pt>
    <dgm:pt modelId="{55DCDEEB-480C-4172-85B2-9A3CCA2B7249}" type="pres">
      <dgm:prSet presAssocID="{EC5BDA83-FB55-4C80-8899-D8DCDF174DA8}" presName="sibTrans" presStyleLbl="sibTrans2D1" presStyleIdx="0" presStyleCnt="0"/>
      <dgm:spPr/>
    </dgm:pt>
    <dgm:pt modelId="{7CC311B0-F450-44AF-9E2A-88B167ED2E08}" type="pres">
      <dgm:prSet presAssocID="{6998208C-A31E-4F3F-9D61-FC932EB3B768}" presName="compNode" presStyleCnt="0"/>
      <dgm:spPr/>
    </dgm:pt>
    <dgm:pt modelId="{8CC06DE1-CA7D-4981-811D-6DAD82E9490F}" type="pres">
      <dgm:prSet presAssocID="{6998208C-A31E-4F3F-9D61-FC932EB3B768}" presName="iconBgRect" presStyleLbl="bgShp" presStyleIdx="4" presStyleCnt="6"/>
      <dgm:spPr/>
    </dgm:pt>
    <dgm:pt modelId="{87CA0352-D738-47E3-8835-B9EEBAC3A358}" type="pres">
      <dgm:prSet presAssocID="{6998208C-A31E-4F3F-9D61-FC932EB3B768}"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Warning"/>
        </a:ext>
      </dgm:extLst>
    </dgm:pt>
    <dgm:pt modelId="{326A3440-C7F2-47C2-921D-97EF9101CBB4}" type="pres">
      <dgm:prSet presAssocID="{6998208C-A31E-4F3F-9D61-FC932EB3B768}" presName="spaceRect" presStyleCnt="0"/>
      <dgm:spPr/>
    </dgm:pt>
    <dgm:pt modelId="{B2B7CBA5-1A34-494E-AC4A-5A5A72C7218D}" type="pres">
      <dgm:prSet presAssocID="{6998208C-A31E-4F3F-9D61-FC932EB3B768}" presName="textRect" presStyleLbl="revTx" presStyleIdx="4" presStyleCnt="6">
        <dgm:presLayoutVars>
          <dgm:chMax val="1"/>
          <dgm:chPref val="1"/>
        </dgm:presLayoutVars>
      </dgm:prSet>
      <dgm:spPr/>
    </dgm:pt>
    <dgm:pt modelId="{E5FC9595-EA3B-4DFA-B299-0F63F2558759}" type="pres">
      <dgm:prSet presAssocID="{0A58A033-98FD-441A-8FAF-E0C86C7CB06A}" presName="sibTrans" presStyleLbl="sibTrans2D1" presStyleIdx="0" presStyleCnt="0"/>
      <dgm:spPr/>
    </dgm:pt>
    <dgm:pt modelId="{53FC4B78-8B68-46A9-9C42-94D939335E1F}" type="pres">
      <dgm:prSet presAssocID="{5671C113-AC4F-4B8A-9FD3-964BFA039DD3}" presName="compNode" presStyleCnt="0"/>
      <dgm:spPr/>
    </dgm:pt>
    <dgm:pt modelId="{0EE0DA98-4451-47E3-B4C4-81D4E9D52D4F}" type="pres">
      <dgm:prSet presAssocID="{5671C113-AC4F-4B8A-9FD3-964BFA039DD3}" presName="iconBgRect" presStyleLbl="bgShp" presStyleIdx="5" presStyleCnt="6"/>
      <dgm:spPr/>
    </dgm:pt>
    <dgm:pt modelId="{BF35CD4B-A497-448D-9E8B-9873344AA04F}" type="pres">
      <dgm:prSet presAssocID="{5671C113-AC4F-4B8A-9FD3-964BFA039DD3}"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Stopwatch"/>
        </a:ext>
      </dgm:extLst>
    </dgm:pt>
    <dgm:pt modelId="{C7E085E2-D4BD-42D4-9E10-C06EAEA9E7CD}" type="pres">
      <dgm:prSet presAssocID="{5671C113-AC4F-4B8A-9FD3-964BFA039DD3}" presName="spaceRect" presStyleCnt="0"/>
      <dgm:spPr/>
    </dgm:pt>
    <dgm:pt modelId="{4253DB97-1F68-4E3A-90A3-6B5DAC2357E7}" type="pres">
      <dgm:prSet presAssocID="{5671C113-AC4F-4B8A-9FD3-964BFA039DD3}" presName="textRect" presStyleLbl="revTx" presStyleIdx="5" presStyleCnt="6">
        <dgm:presLayoutVars>
          <dgm:chMax val="1"/>
          <dgm:chPref val="1"/>
        </dgm:presLayoutVars>
      </dgm:prSet>
      <dgm:spPr/>
    </dgm:pt>
  </dgm:ptLst>
  <dgm:cxnLst>
    <dgm:cxn modelId="{63024910-3345-4001-B308-70C881A1C476}" type="presOf" srcId="{0A58A033-98FD-441A-8FAF-E0C86C7CB06A}" destId="{E5FC9595-EA3B-4DFA-B299-0F63F2558759}" srcOrd="0" destOrd="0" presId="urn:microsoft.com/office/officeart/2018/2/layout/IconCircleList"/>
    <dgm:cxn modelId="{601E9423-CB90-460F-B8FC-BAC8D5B024BD}" type="presOf" srcId="{6998208C-A31E-4F3F-9D61-FC932EB3B768}" destId="{B2B7CBA5-1A34-494E-AC4A-5A5A72C7218D}" srcOrd="0" destOrd="0" presId="urn:microsoft.com/office/officeart/2018/2/layout/IconCircleList"/>
    <dgm:cxn modelId="{911CB92A-3583-491E-82F1-E8B399238721}" srcId="{5EDBE1CE-EC48-4C9A-A5BD-B4AECE1E1E91}" destId="{E908315D-0C8C-40E6-A2BC-4676656193F6}" srcOrd="3" destOrd="0" parTransId="{A39FCAEA-0518-4292-BF06-5F7585C1B397}" sibTransId="{EC5BDA83-FB55-4C80-8899-D8DCDF174DA8}"/>
    <dgm:cxn modelId="{715E5332-6176-4ED7-BC71-7CF99E6ECDFF}" type="presOf" srcId="{5671C113-AC4F-4B8A-9FD3-964BFA039DD3}" destId="{4253DB97-1F68-4E3A-90A3-6B5DAC2357E7}" srcOrd="0" destOrd="0" presId="urn:microsoft.com/office/officeart/2018/2/layout/IconCircleList"/>
    <dgm:cxn modelId="{52BCFB33-6140-4F0E-9934-17E999713C6F}" srcId="{5EDBE1CE-EC48-4C9A-A5BD-B4AECE1E1E91}" destId="{6998208C-A31E-4F3F-9D61-FC932EB3B768}" srcOrd="4" destOrd="0" parTransId="{9D6F44CC-647F-4D16-BC59-5B469AD6E007}" sibTransId="{0A58A033-98FD-441A-8FAF-E0C86C7CB06A}"/>
    <dgm:cxn modelId="{4D4B7B34-90F8-46D7-B020-77384BD0FC4E}" srcId="{5EDBE1CE-EC48-4C9A-A5BD-B4AECE1E1E91}" destId="{2BB3A354-F778-4236-B465-F0325533FB8E}" srcOrd="1" destOrd="0" parTransId="{21CEDB71-DC02-479B-A5F4-C7768D98699A}" sibTransId="{74284F92-7514-4649-A901-5CDE221CB1AF}"/>
    <dgm:cxn modelId="{9BA4FC36-2480-4055-998B-3B6EECB0C67E}" type="presOf" srcId="{2BB3A354-F778-4236-B465-F0325533FB8E}" destId="{694B1385-F187-4283-97DF-F13BC405D7B4}" srcOrd="0" destOrd="0" presId="urn:microsoft.com/office/officeart/2018/2/layout/IconCircleList"/>
    <dgm:cxn modelId="{BFE12568-0AB9-4A43-BA2C-EF8C17C84C34}" type="presOf" srcId="{6A425FBC-05CC-453E-8DDA-A31BAE0D7709}" destId="{CA8A0E92-B561-4D59-A8F8-EAE399EBD57B}" srcOrd="0" destOrd="0" presId="urn:microsoft.com/office/officeart/2018/2/layout/IconCircleList"/>
    <dgm:cxn modelId="{11CD9350-9D4D-4524-BC47-9B4A0A97099A}" type="presOf" srcId="{EC5BDA83-FB55-4C80-8899-D8DCDF174DA8}" destId="{55DCDEEB-480C-4172-85B2-9A3CCA2B7249}" srcOrd="0" destOrd="0" presId="urn:microsoft.com/office/officeart/2018/2/layout/IconCircleList"/>
    <dgm:cxn modelId="{69943A73-5895-473D-8078-FAADA4C04B59}" type="presOf" srcId="{E908315D-0C8C-40E6-A2BC-4676656193F6}" destId="{9BEF34F7-F930-4C8E-BE03-2F947E72226F}" srcOrd="0" destOrd="0" presId="urn:microsoft.com/office/officeart/2018/2/layout/IconCircleList"/>
    <dgm:cxn modelId="{2A6B9B7A-DE3A-4504-90D2-AEEF89DEC9E9}" srcId="{5EDBE1CE-EC48-4C9A-A5BD-B4AECE1E1E91}" destId="{5671C113-AC4F-4B8A-9FD3-964BFA039DD3}" srcOrd="5" destOrd="0" parTransId="{11550A4E-A14B-4126-8F4A-9E8CB2E23032}" sibTransId="{4632CE23-C946-463D-95B1-DB6230C6EDF6}"/>
    <dgm:cxn modelId="{6E5AA2A1-30F3-4791-AC3E-37F0CC0F9031}" type="presOf" srcId="{9284873B-5A4C-4224-B164-2D64BA023896}" destId="{93DBB3E5-0F54-4939-B99A-3A226E12EC5F}" srcOrd="0" destOrd="0" presId="urn:microsoft.com/office/officeart/2018/2/layout/IconCircleList"/>
    <dgm:cxn modelId="{82B4E9A3-5291-42DB-A807-4B9E17E12D63}" type="presOf" srcId="{74284F92-7514-4649-A901-5CDE221CB1AF}" destId="{36C0C2B5-9744-47AA-9A91-4E5A0EC5A605}" srcOrd="0" destOrd="0" presId="urn:microsoft.com/office/officeart/2018/2/layout/IconCircleList"/>
    <dgm:cxn modelId="{0C5448BA-ACEA-4E01-8F33-11F32B4EB34F}" srcId="{5EDBE1CE-EC48-4C9A-A5BD-B4AECE1E1E91}" destId="{9284873B-5A4C-4224-B164-2D64BA023896}" srcOrd="0" destOrd="0" parTransId="{D5A2E25A-12C1-4F7C-BC67-336954342762}" sibTransId="{72717B26-55E4-4D2D-B07F-BE224AD649FA}"/>
    <dgm:cxn modelId="{5C3A6DD8-2C43-4147-BE28-E1276F34EC90}" type="presOf" srcId="{5D82C377-B55A-4DB0-9637-5540942C9533}" destId="{3CD29DB1-C048-4B35-8CA6-F0A5A82EB014}" srcOrd="0" destOrd="0" presId="urn:microsoft.com/office/officeart/2018/2/layout/IconCircleList"/>
    <dgm:cxn modelId="{7C610AE2-7E60-4B0B-B0DC-3455551E4A0C}" srcId="{5EDBE1CE-EC48-4C9A-A5BD-B4AECE1E1E91}" destId="{5D82C377-B55A-4DB0-9637-5540942C9533}" srcOrd="2" destOrd="0" parTransId="{F701B056-35DE-4E4E-9220-C4EA7934FA1A}" sibTransId="{6A425FBC-05CC-453E-8DDA-A31BAE0D7709}"/>
    <dgm:cxn modelId="{75DDBFF4-65F1-4F4B-A9E2-092AF91D29BE}" type="presOf" srcId="{72717B26-55E4-4D2D-B07F-BE224AD649FA}" destId="{65225ADD-A332-4738-AB76-721FAA493F9F}" srcOrd="0" destOrd="0" presId="urn:microsoft.com/office/officeart/2018/2/layout/IconCircleList"/>
    <dgm:cxn modelId="{239520F7-9F99-4F25-9C42-88BADBB6214E}" type="presOf" srcId="{5EDBE1CE-EC48-4C9A-A5BD-B4AECE1E1E91}" destId="{EF692607-53FF-4908-9879-05FE70711A81}" srcOrd="0" destOrd="0" presId="urn:microsoft.com/office/officeart/2018/2/layout/IconCircleList"/>
    <dgm:cxn modelId="{B1E644C0-77F3-4F3F-9EA7-77C0CE20B33D}" type="presParOf" srcId="{EF692607-53FF-4908-9879-05FE70711A81}" destId="{973F2687-C137-43BE-B6FE-322FAD5A70BE}" srcOrd="0" destOrd="0" presId="urn:microsoft.com/office/officeart/2018/2/layout/IconCircleList"/>
    <dgm:cxn modelId="{B5AF573C-37AD-43ED-8FFE-E42685422C71}" type="presParOf" srcId="{973F2687-C137-43BE-B6FE-322FAD5A70BE}" destId="{3031C9BC-07CF-49D1-96CE-0AE4D76F72D8}" srcOrd="0" destOrd="0" presId="urn:microsoft.com/office/officeart/2018/2/layout/IconCircleList"/>
    <dgm:cxn modelId="{FAD6B98A-31A1-48C1-AAB1-597437B0A6AB}" type="presParOf" srcId="{3031C9BC-07CF-49D1-96CE-0AE4D76F72D8}" destId="{2924CD60-EE56-442F-BF8B-9D28526ACD30}" srcOrd="0" destOrd="0" presId="urn:microsoft.com/office/officeart/2018/2/layout/IconCircleList"/>
    <dgm:cxn modelId="{896E9541-7C9F-4120-B395-4A5D83573D01}" type="presParOf" srcId="{3031C9BC-07CF-49D1-96CE-0AE4D76F72D8}" destId="{7E691E0D-A656-4B74-B3C5-15EC3A2A7614}" srcOrd="1" destOrd="0" presId="urn:microsoft.com/office/officeart/2018/2/layout/IconCircleList"/>
    <dgm:cxn modelId="{E47C4EEC-E3E2-4183-A268-1B414A061445}" type="presParOf" srcId="{3031C9BC-07CF-49D1-96CE-0AE4D76F72D8}" destId="{1E0A63B6-08CB-43AC-AD76-88CD09308619}" srcOrd="2" destOrd="0" presId="urn:microsoft.com/office/officeart/2018/2/layout/IconCircleList"/>
    <dgm:cxn modelId="{206887F8-FAEE-4131-BB64-632236211402}" type="presParOf" srcId="{3031C9BC-07CF-49D1-96CE-0AE4D76F72D8}" destId="{93DBB3E5-0F54-4939-B99A-3A226E12EC5F}" srcOrd="3" destOrd="0" presId="urn:microsoft.com/office/officeart/2018/2/layout/IconCircleList"/>
    <dgm:cxn modelId="{A2514DF5-859F-4096-8F68-560F90576B45}" type="presParOf" srcId="{973F2687-C137-43BE-B6FE-322FAD5A70BE}" destId="{65225ADD-A332-4738-AB76-721FAA493F9F}" srcOrd="1" destOrd="0" presId="urn:microsoft.com/office/officeart/2018/2/layout/IconCircleList"/>
    <dgm:cxn modelId="{B0AD10BC-1A71-4204-A474-4AF79B9709A5}" type="presParOf" srcId="{973F2687-C137-43BE-B6FE-322FAD5A70BE}" destId="{2A0A3011-E963-4F05-9D83-F54C0F83B5C1}" srcOrd="2" destOrd="0" presId="urn:microsoft.com/office/officeart/2018/2/layout/IconCircleList"/>
    <dgm:cxn modelId="{3118FFBD-B3A1-48A9-BF9D-B8B727605179}" type="presParOf" srcId="{2A0A3011-E963-4F05-9D83-F54C0F83B5C1}" destId="{4B12446F-7712-4C07-954A-4A716092AF84}" srcOrd="0" destOrd="0" presId="urn:microsoft.com/office/officeart/2018/2/layout/IconCircleList"/>
    <dgm:cxn modelId="{B0FA5F1C-5F5A-480F-B815-B40EA3600A86}" type="presParOf" srcId="{2A0A3011-E963-4F05-9D83-F54C0F83B5C1}" destId="{7CACC6D6-632B-4F9E-A058-E10547C491FF}" srcOrd="1" destOrd="0" presId="urn:microsoft.com/office/officeart/2018/2/layout/IconCircleList"/>
    <dgm:cxn modelId="{5AD67889-4E76-4BAB-99CF-1352E3698E40}" type="presParOf" srcId="{2A0A3011-E963-4F05-9D83-F54C0F83B5C1}" destId="{BE1796A5-5886-467E-83E5-DB5C454037A3}" srcOrd="2" destOrd="0" presId="urn:microsoft.com/office/officeart/2018/2/layout/IconCircleList"/>
    <dgm:cxn modelId="{BFAFA361-6B3E-4E97-A98C-A8DA49634E1B}" type="presParOf" srcId="{2A0A3011-E963-4F05-9D83-F54C0F83B5C1}" destId="{694B1385-F187-4283-97DF-F13BC405D7B4}" srcOrd="3" destOrd="0" presId="urn:microsoft.com/office/officeart/2018/2/layout/IconCircleList"/>
    <dgm:cxn modelId="{50A9866B-35B3-42FA-8F21-85CC791AD010}" type="presParOf" srcId="{973F2687-C137-43BE-B6FE-322FAD5A70BE}" destId="{36C0C2B5-9744-47AA-9A91-4E5A0EC5A605}" srcOrd="3" destOrd="0" presId="urn:microsoft.com/office/officeart/2018/2/layout/IconCircleList"/>
    <dgm:cxn modelId="{45FF5337-1D33-4BD2-BB68-A24514111368}" type="presParOf" srcId="{973F2687-C137-43BE-B6FE-322FAD5A70BE}" destId="{261A70C3-74A6-49AE-8D9F-4BBB1AD1E56D}" srcOrd="4" destOrd="0" presId="urn:microsoft.com/office/officeart/2018/2/layout/IconCircleList"/>
    <dgm:cxn modelId="{4A2F45DE-8A10-4D8D-A110-F17F6402BFC6}" type="presParOf" srcId="{261A70C3-74A6-49AE-8D9F-4BBB1AD1E56D}" destId="{95F32A57-4C2F-43C8-B0AC-D11C5FC0C821}" srcOrd="0" destOrd="0" presId="urn:microsoft.com/office/officeart/2018/2/layout/IconCircleList"/>
    <dgm:cxn modelId="{E42B5091-24AC-44C5-A625-967CD1DCB16A}" type="presParOf" srcId="{261A70C3-74A6-49AE-8D9F-4BBB1AD1E56D}" destId="{6525B7CF-6AF4-46D0-B5C1-1FE309F663BB}" srcOrd="1" destOrd="0" presId="urn:microsoft.com/office/officeart/2018/2/layout/IconCircleList"/>
    <dgm:cxn modelId="{25DC149C-06CD-4E70-B5F0-30CC23AB7CC1}" type="presParOf" srcId="{261A70C3-74A6-49AE-8D9F-4BBB1AD1E56D}" destId="{2E8F4452-1D43-4CA9-B35D-68C45360E452}" srcOrd="2" destOrd="0" presId="urn:microsoft.com/office/officeart/2018/2/layout/IconCircleList"/>
    <dgm:cxn modelId="{93608DC1-8581-4257-B28C-D38A24933021}" type="presParOf" srcId="{261A70C3-74A6-49AE-8D9F-4BBB1AD1E56D}" destId="{3CD29DB1-C048-4B35-8CA6-F0A5A82EB014}" srcOrd="3" destOrd="0" presId="urn:microsoft.com/office/officeart/2018/2/layout/IconCircleList"/>
    <dgm:cxn modelId="{478A92D0-BC30-429D-94FF-988182F165ED}" type="presParOf" srcId="{973F2687-C137-43BE-B6FE-322FAD5A70BE}" destId="{CA8A0E92-B561-4D59-A8F8-EAE399EBD57B}" srcOrd="5" destOrd="0" presId="urn:microsoft.com/office/officeart/2018/2/layout/IconCircleList"/>
    <dgm:cxn modelId="{AA74E63B-5BCF-4CC3-92CE-6E83B2CE034C}" type="presParOf" srcId="{973F2687-C137-43BE-B6FE-322FAD5A70BE}" destId="{618E20F2-5658-417E-A378-7836DE96106A}" srcOrd="6" destOrd="0" presId="urn:microsoft.com/office/officeart/2018/2/layout/IconCircleList"/>
    <dgm:cxn modelId="{26F2F629-24D8-4F45-8165-ED2DCE51C562}" type="presParOf" srcId="{618E20F2-5658-417E-A378-7836DE96106A}" destId="{866A376A-DA1B-4D22-9270-57C34983DD4B}" srcOrd="0" destOrd="0" presId="urn:microsoft.com/office/officeart/2018/2/layout/IconCircleList"/>
    <dgm:cxn modelId="{B9856ACC-8555-4C65-82F6-1BCD7A116374}" type="presParOf" srcId="{618E20F2-5658-417E-A378-7836DE96106A}" destId="{47A24199-B2A8-4888-974D-2E0C182FED18}" srcOrd="1" destOrd="0" presId="urn:microsoft.com/office/officeart/2018/2/layout/IconCircleList"/>
    <dgm:cxn modelId="{53FF697A-EDE9-43E1-AFB2-5FDEA26AEC6B}" type="presParOf" srcId="{618E20F2-5658-417E-A378-7836DE96106A}" destId="{02D12EBE-9056-4D45-B6EB-BFA89A61364D}" srcOrd="2" destOrd="0" presId="urn:microsoft.com/office/officeart/2018/2/layout/IconCircleList"/>
    <dgm:cxn modelId="{15FE17EB-58A0-4501-B96E-5C71CF519E76}" type="presParOf" srcId="{618E20F2-5658-417E-A378-7836DE96106A}" destId="{9BEF34F7-F930-4C8E-BE03-2F947E72226F}" srcOrd="3" destOrd="0" presId="urn:microsoft.com/office/officeart/2018/2/layout/IconCircleList"/>
    <dgm:cxn modelId="{CE728B69-4704-41FF-AAB5-2B3746A48AC1}" type="presParOf" srcId="{973F2687-C137-43BE-B6FE-322FAD5A70BE}" destId="{55DCDEEB-480C-4172-85B2-9A3CCA2B7249}" srcOrd="7" destOrd="0" presId="urn:microsoft.com/office/officeart/2018/2/layout/IconCircleList"/>
    <dgm:cxn modelId="{A2B3C30D-6031-4344-8423-AB49A8FDBF14}" type="presParOf" srcId="{973F2687-C137-43BE-B6FE-322FAD5A70BE}" destId="{7CC311B0-F450-44AF-9E2A-88B167ED2E08}" srcOrd="8" destOrd="0" presId="urn:microsoft.com/office/officeart/2018/2/layout/IconCircleList"/>
    <dgm:cxn modelId="{FF6755EB-55AE-495E-835C-EB252209077F}" type="presParOf" srcId="{7CC311B0-F450-44AF-9E2A-88B167ED2E08}" destId="{8CC06DE1-CA7D-4981-811D-6DAD82E9490F}" srcOrd="0" destOrd="0" presId="urn:microsoft.com/office/officeart/2018/2/layout/IconCircleList"/>
    <dgm:cxn modelId="{5D27F306-E791-4D29-8A35-D7FE7B5C9243}" type="presParOf" srcId="{7CC311B0-F450-44AF-9E2A-88B167ED2E08}" destId="{87CA0352-D738-47E3-8835-B9EEBAC3A358}" srcOrd="1" destOrd="0" presId="urn:microsoft.com/office/officeart/2018/2/layout/IconCircleList"/>
    <dgm:cxn modelId="{A82E800F-ADDE-4603-B796-19096E6F62E6}" type="presParOf" srcId="{7CC311B0-F450-44AF-9E2A-88B167ED2E08}" destId="{326A3440-C7F2-47C2-921D-97EF9101CBB4}" srcOrd="2" destOrd="0" presId="urn:microsoft.com/office/officeart/2018/2/layout/IconCircleList"/>
    <dgm:cxn modelId="{D9BC1846-343F-48A4-ABCD-60B6424908FF}" type="presParOf" srcId="{7CC311B0-F450-44AF-9E2A-88B167ED2E08}" destId="{B2B7CBA5-1A34-494E-AC4A-5A5A72C7218D}" srcOrd="3" destOrd="0" presId="urn:microsoft.com/office/officeart/2018/2/layout/IconCircleList"/>
    <dgm:cxn modelId="{8106018C-090F-4B47-881E-EC1ED2B4C3F3}" type="presParOf" srcId="{973F2687-C137-43BE-B6FE-322FAD5A70BE}" destId="{E5FC9595-EA3B-4DFA-B299-0F63F2558759}" srcOrd="9" destOrd="0" presId="urn:microsoft.com/office/officeart/2018/2/layout/IconCircleList"/>
    <dgm:cxn modelId="{83CFA127-88B0-49A3-AF27-0AD85BC78D57}" type="presParOf" srcId="{973F2687-C137-43BE-B6FE-322FAD5A70BE}" destId="{53FC4B78-8B68-46A9-9C42-94D939335E1F}" srcOrd="10" destOrd="0" presId="urn:microsoft.com/office/officeart/2018/2/layout/IconCircleList"/>
    <dgm:cxn modelId="{4E95A121-D73D-4658-896E-AF7D005720E2}" type="presParOf" srcId="{53FC4B78-8B68-46A9-9C42-94D939335E1F}" destId="{0EE0DA98-4451-47E3-B4C4-81D4E9D52D4F}" srcOrd="0" destOrd="0" presId="urn:microsoft.com/office/officeart/2018/2/layout/IconCircleList"/>
    <dgm:cxn modelId="{F9AD4B41-D8A0-4C19-B1A3-2E8A413A76D6}" type="presParOf" srcId="{53FC4B78-8B68-46A9-9C42-94D939335E1F}" destId="{BF35CD4B-A497-448D-9E8B-9873344AA04F}" srcOrd="1" destOrd="0" presId="urn:microsoft.com/office/officeart/2018/2/layout/IconCircleList"/>
    <dgm:cxn modelId="{2789283B-D943-4A71-BAFE-00CFB4E1DBDE}" type="presParOf" srcId="{53FC4B78-8B68-46A9-9C42-94D939335E1F}" destId="{C7E085E2-D4BD-42D4-9E10-C06EAEA9E7CD}" srcOrd="2" destOrd="0" presId="urn:microsoft.com/office/officeart/2018/2/layout/IconCircleList"/>
    <dgm:cxn modelId="{D70953BD-AA74-4449-A7E7-59AE534D10F9}" type="presParOf" srcId="{53FC4B78-8B68-46A9-9C42-94D939335E1F}" destId="{4253DB97-1F68-4E3A-90A3-6B5DAC2357E7}"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605292C-F838-4311-8925-222155248A74}"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GB"/>
        </a:p>
      </dgm:t>
    </dgm:pt>
    <dgm:pt modelId="{8D00013F-EC95-4B92-B867-51536F19A328}">
      <dgm:prSet phldrT="[Text]"/>
      <dgm:spPr/>
      <dgm:t>
        <a:bodyPr/>
        <a:lstStyle/>
        <a:p>
          <a:r>
            <a:rPr lang="en-GB" b="1" dirty="0"/>
            <a:t>Problem formulation</a:t>
          </a:r>
        </a:p>
      </dgm:t>
    </dgm:pt>
    <dgm:pt modelId="{50DF9026-56E3-4A3C-9E28-EC00CE8D2B0D}" type="parTrans" cxnId="{FDA72177-7201-495D-B53F-BB324275B8DA}">
      <dgm:prSet/>
      <dgm:spPr/>
      <dgm:t>
        <a:bodyPr/>
        <a:lstStyle/>
        <a:p>
          <a:endParaRPr lang="en-GB" b="1"/>
        </a:p>
      </dgm:t>
    </dgm:pt>
    <dgm:pt modelId="{3E3BB8F7-D015-408A-B162-0C38D7B786DC}" type="sibTrans" cxnId="{FDA72177-7201-495D-B53F-BB324275B8DA}">
      <dgm:prSet/>
      <dgm:spPr/>
      <dgm:t>
        <a:bodyPr/>
        <a:lstStyle/>
        <a:p>
          <a:endParaRPr lang="en-GB" b="1"/>
        </a:p>
      </dgm:t>
    </dgm:pt>
    <dgm:pt modelId="{E6FDD875-14EC-4022-A02C-147307287F8C}">
      <dgm:prSet phldrT="[Text]"/>
      <dgm:spPr/>
      <dgm:t>
        <a:bodyPr/>
        <a:lstStyle/>
        <a:p>
          <a:r>
            <a:rPr lang="en-GB" b="1" dirty="0"/>
            <a:t>Intervention development and testing</a:t>
          </a:r>
        </a:p>
      </dgm:t>
    </dgm:pt>
    <dgm:pt modelId="{096310AF-1B42-4681-A6D8-272BAEFA5F98}" type="parTrans" cxnId="{603B6039-58FB-4B46-90B9-AE54D16889E4}">
      <dgm:prSet/>
      <dgm:spPr/>
      <dgm:t>
        <a:bodyPr/>
        <a:lstStyle/>
        <a:p>
          <a:endParaRPr lang="en-GB" b="1"/>
        </a:p>
      </dgm:t>
    </dgm:pt>
    <dgm:pt modelId="{6398E1B6-7E4F-46CD-AA1F-8BF448A30241}" type="sibTrans" cxnId="{603B6039-58FB-4B46-90B9-AE54D16889E4}">
      <dgm:prSet/>
      <dgm:spPr/>
      <dgm:t>
        <a:bodyPr/>
        <a:lstStyle/>
        <a:p>
          <a:endParaRPr lang="en-GB" b="1"/>
        </a:p>
      </dgm:t>
    </dgm:pt>
    <dgm:pt modelId="{039BDBF7-187F-4263-948A-1E1CCC056FE3}">
      <dgm:prSet phldrT="[Text]"/>
      <dgm:spPr/>
      <dgm:t>
        <a:bodyPr/>
        <a:lstStyle/>
        <a:p>
          <a:r>
            <a:rPr lang="en-GB" b="1" dirty="0"/>
            <a:t>Attention and consideration </a:t>
          </a:r>
        </a:p>
      </dgm:t>
    </dgm:pt>
    <dgm:pt modelId="{3A613ABE-A886-4B48-8779-66F0E63E4B48}" type="parTrans" cxnId="{F7CB31F4-98BD-429D-A467-9A6E123F9DBC}">
      <dgm:prSet/>
      <dgm:spPr/>
      <dgm:t>
        <a:bodyPr/>
        <a:lstStyle/>
        <a:p>
          <a:endParaRPr lang="en-GB" b="1"/>
        </a:p>
      </dgm:t>
    </dgm:pt>
    <dgm:pt modelId="{C2302AD9-F22D-4D99-9A1F-C7A54544EC1C}" type="sibTrans" cxnId="{F7CB31F4-98BD-429D-A467-9A6E123F9DBC}">
      <dgm:prSet/>
      <dgm:spPr/>
      <dgm:t>
        <a:bodyPr/>
        <a:lstStyle/>
        <a:p>
          <a:endParaRPr lang="en-GB" b="1"/>
        </a:p>
      </dgm:t>
    </dgm:pt>
    <dgm:pt modelId="{AD86928B-A611-47E9-A27C-C356AE3BA48C}">
      <dgm:prSet/>
      <dgm:spPr/>
      <dgm:t>
        <a:bodyPr/>
        <a:lstStyle/>
        <a:p>
          <a:r>
            <a:rPr lang="en-GB" b="1" dirty="0"/>
            <a:t>Uptake</a:t>
          </a:r>
        </a:p>
      </dgm:t>
    </dgm:pt>
    <dgm:pt modelId="{165E6B88-86E7-456F-8264-461CE42448E1}" type="parTrans" cxnId="{87BEF40D-98EE-4636-A799-4FA14D9EE1D1}">
      <dgm:prSet/>
      <dgm:spPr/>
      <dgm:t>
        <a:bodyPr/>
        <a:lstStyle/>
        <a:p>
          <a:endParaRPr lang="en-GB" b="1"/>
        </a:p>
      </dgm:t>
    </dgm:pt>
    <dgm:pt modelId="{3833BE57-4C0B-4EC3-B239-FE2865ED5246}" type="sibTrans" cxnId="{87BEF40D-98EE-4636-A799-4FA14D9EE1D1}">
      <dgm:prSet/>
      <dgm:spPr/>
      <dgm:t>
        <a:bodyPr/>
        <a:lstStyle/>
        <a:p>
          <a:endParaRPr lang="en-GB" b="1"/>
        </a:p>
      </dgm:t>
    </dgm:pt>
    <dgm:pt modelId="{337F22D6-D61D-46E3-B3D0-72756493F45B}">
      <dgm:prSet/>
      <dgm:spPr/>
      <dgm:t>
        <a:bodyPr/>
        <a:lstStyle/>
        <a:p>
          <a:r>
            <a:rPr lang="en-GB" b="1" dirty="0"/>
            <a:t>Embedding</a:t>
          </a:r>
        </a:p>
      </dgm:t>
    </dgm:pt>
    <dgm:pt modelId="{316EB059-D19A-4FB5-862C-71F7FDDF2A24}" type="parTrans" cxnId="{39E50832-C5D5-416D-BAA1-1DF022594E88}">
      <dgm:prSet/>
      <dgm:spPr/>
      <dgm:t>
        <a:bodyPr/>
        <a:lstStyle/>
        <a:p>
          <a:endParaRPr lang="en-GB" b="1"/>
        </a:p>
      </dgm:t>
    </dgm:pt>
    <dgm:pt modelId="{BA95CF21-FA3B-4AB1-9D50-D765D74B52D2}" type="sibTrans" cxnId="{39E50832-C5D5-416D-BAA1-1DF022594E88}">
      <dgm:prSet/>
      <dgm:spPr/>
      <dgm:t>
        <a:bodyPr/>
        <a:lstStyle/>
        <a:p>
          <a:endParaRPr lang="en-GB" b="1"/>
        </a:p>
      </dgm:t>
    </dgm:pt>
    <dgm:pt modelId="{F63422BB-2378-440C-BD61-3A475FCAC2A3}">
      <dgm:prSet/>
      <dgm:spPr/>
      <dgm:t>
        <a:bodyPr/>
        <a:lstStyle/>
        <a:p>
          <a:r>
            <a:rPr lang="en-GB" b="1" dirty="0"/>
            <a:t>Scaling</a:t>
          </a:r>
        </a:p>
      </dgm:t>
    </dgm:pt>
    <dgm:pt modelId="{AB6BEDD0-B66C-4EE3-AEAB-0EA31170DF1A}" type="parTrans" cxnId="{69B1F094-9A7F-498F-941D-35DD08696E4E}">
      <dgm:prSet/>
      <dgm:spPr/>
      <dgm:t>
        <a:bodyPr/>
        <a:lstStyle/>
        <a:p>
          <a:endParaRPr lang="en-GB" b="1"/>
        </a:p>
      </dgm:t>
    </dgm:pt>
    <dgm:pt modelId="{90FCAE5F-46F4-49EE-B2E8-A8B02F958900}" type="sibTrans" cxnId="{69B1F094-9A7F-498F-941D-35DD08696E4E}">
      <dgm:prSet/>
      <dgm:spPr/>
      <dgm:t>
        <a:bodyPr/>
        <a:lstStyle/>
        <a:p>
          <a:endParaRPr lang="en-GB" b="1"/>
        </a:p>
      </dgm:t>
    </dgm:pt>
    <dgm:pt modelId="{38D5AE34-89F1-4079-A540-1A5A02B666AE}" type="pres">
      <dgm:prSet presAssocID="{F605292C-F838-4311-8925-222155248A74}" presName="rootnode" presStyleCnt="0">
        <dgm:presLayoutVars>
          <dgm:chMax/>
          <dgm:chPref/>
          <dgm:dir/>
          <dgm:animLvl val="lvl"/>
        </dgm:presLayoutVars>
      </dgm:prSet>
      <dgm:spPr/>
    </dgm:pt>
    <dgm:pt modelId="{F40037C1-DA0D-40DE-A8E6-D6828B12D2A1}" type="pres">
      <dgm:prSet presAssocID="{8D00013F-EC95-4B92-B867-51536F19A328}" presName="composite" presStyleCnt="0"/>
      <dgm:spPr/>
    </dgm:pt>
    <dgm:pt modelId="{821160C2-D54C-4E0B-AE3E-1135981927D5}" type="pres">
      <dgm:prSet presAssocID="{8D00013F-EC95-4B92-B867-51536F19A328}" presName="LShape" presStyleLbl="alignNode1" presStyleIdx="0" presStyleCnt="11"/>
      <dgm:spPr/>
    </dgm:pt>
    <dgm:pt modelId="{AEC4FF84-B8F6-4DDC-A002-2A9BC979159E}" type="pres">
      <dgm:prSet presAssocID="{8D00013F-EC95-4B92-B867-51536F19A328}" presName="ParentText" presStyleLbl="revTx" presStyleIdx="0" presStyleCnt="6">
        <dgm:presLayoutVars>
          <dgm:chMax val="0"/>
          <dgm:chPref val="0"/>
          <dgm:bulletEnabled val="1"/>
        </dgm:presLayoutVars>
      </dgm:prSet>
      <dgm:spPr/>
    </dgm:pt>
    <dgm:pt modelId="{2E3DB4CA-5B9D-45F8-80A7-C708645C87E9}" type="pres">
      <dgm:prSet presAssocID="{8D00013F-EC95-4B92-B867-51536F19A328}" presName="Triangle" presStyleLbl="alignNode1" presStyleIdx="1" presStyleCnt="11"/>
      <dgm:spPr/>
    </dgm:pt>
    <dgm:pt modelId="{DC9CD2A3-8050-4D1B-8338-6FC844BD5DF4}" type="pres">
      <dgm:prSet presAssocID="{3E3BB8F7-D015-408A-B162-0C38D7B786DC}" presName="sibTrans" presStyleCnt="0"/>
      <dgm:spPr/>
    </dgm:pt>
    <dgm:pt modelId="{3A29B250-6307-4BEE-A43E-9E21CED67E84}" type="pres">
      <dgm:prSet presAssocID="{3E3BB8F7-D015-408A-B162-0C38D7B786DC}" presName="space" presStyleCnt="0"/>
      <dgm:spPr/>
    </dgm:pt>
    <dgm:pt modelId="{7266B542-0135-4168-85E7-F9EDB09496E1}" type="pres">
      <dgm:prSet presAssocID="{E6FDD875-14EC-4022-A02C-147307287F8C}" presName="composite" presStyleCnt="0"/>
      <dgm:spPr/>
    </dgm:pt>
    <dgm:pt modelId="{C12E6E9D-5C79-4F7E-A7B3-2D1D3462E7DA}" type="pres">
      <dgm:prSet presAssocID="{E6FDD875-14EC-4022-A02C-147307287F8C}" presName="LShape" presStyleLbl="alignNode1" presStyleIdx="2" presStyleCnt="11"/>
      <dgm:spPr/>
    </dgm:pt>
    <dgm:pt modelId="{BA6F8A03-76BF-493C-8E88-72C9A32E4C6B}" type="pres">
      <dgm:prSet presAssocID="{E6FDD875-14EC-4022-A02C-147307287F8C}" presName="ParentText" presStyleLbl="revTx" presStyleIdx="1" presStyleCnt="6">
        <dgm:presLayoutVars>
          <dgm:chMax val="0"/>
          <dgm:chPref val="0"/>
          <dgm:bulletEnabled val="1"/>
        </dgm:presLayoutVars>
      </dgm:prSet>
      <dgm:spPr/>
    </dgm:pt>
    <dgm:pt modelId="{67BA44D0-28E2-4CD8-AD25-DE5C9B5D0499}" type="pres">
      <dgm:prSet presAssocID="{E6FDD875-14EC-4022-A02C-147307287F8C}" presName="Triangle" presStyleLbl="alignNode1" presStyleIdx="3" presStyleCnt="11"/>
      <dgm:spPr/>
    </dgm:pt>
    <dgm:pt modelId="{13590F0F-ED3D-404E-86A4-7CCD2FE938D2}" type="pres">
      <dgm:prSet presAssocID="{6398E1B6-7E4F-46CD-AA1F-8BF448A30241}" presName="sibTrans" presStyleCnt="0"/>
      <dgm:spPr/>
    </dgm:pt>
    <dgm:pt modelId="{83321A99-E49B-456A-825B-3925D49CCE04}" type="pres">
      <dgm:prSet presAssocID="{6398E1B6-7E4F-46CD-AA1F-8BF448A30241}" presName="space" presStyleCnt="0"/>
      <dgm:spPr/>
    </dgm:pt>
    <dgm:pt modelId="{D7772F80-54C0-4F4B-A778-678661F2F9A5}" type="pres">
      <dgm:prSet presAssocID="{039BDBF7-187F-4263-948A-1E1CCC056FE3}" presName="composite" presStyleCnt="0"/>
      <dgm:spPr/>
    </dgm:pt>
    <dgm:pt modelId="{6D8EF0C5-A664-4BBE-A3C9-1E2608835508}" type="pres">
      <dgm:prSet presAssocID="{039BDBF7-187F-4263-948A-1E1CCC056FE3}" presName="LShape" presStyleLbl="alignNode1" presStyleIdx="4" presStyleCnt="11"/>
      <dgm:spPr/>
    </dgm:pt>
    <dgm:pt modelId="{29F26612-F929-418A-AFD5-5759C2A6247F}" type="pres">
      <dgm:prSet presAssocID="{039BDBF7-187F-4263-948A-1E1CCC056FE3}" presName="ParentText" presStyleLbl="revTx" presStyleIdx="2" presStyleCnt="6">
        <dgm:presLayoutVars>
          <dgm:chMax val="0"/>
          <dgm:chPref val="0"/>
          <dgm:bulletEnabled val="1"/>
        </dgm:presLayoutVars>
      </dgm:prSet>
      <dgm:spPr/>
    </dgm:pt>
    <dgm:pt modelId="{EC7453B8-8150-4F97-91C3-63A703DD9EB1}" type="pres">
      <dgm:prSet presAssocID="{039BDBF7-187F-4263-948A-1E1CCC056FE3}" presName="Triangle" presStyleLbl="alignNode1" presStyleIdx="5" presStyleCnt="11"/>
      <dgm:spPr/>
    </dgm:pt>
    <dgm:pt modelId="{AAA87346-9C30-40EF-91D0-D9CC9C017855}" type="pres">
      <dgm:prSet presAssocID="{C2302AD9-F22D-4D99-9A1F-C7A54544EC1C}" presName="sibTrans" presStyleCnt="0"/>
      <dgm:spPr/>
    </dgm:pt>
    <dgm:pt modelId="{2F3AF32E-3C5F-439A-80A3-67A2B7031B37}" type="pres">
      <dgm:prSet presAssocID="{C2302AD9-F22D-4D99-9A1F-C7A54544EC1C}" presName="space" presStyleCnt="0"/>
      <dgm:spPr/>
    </dgm:pt>
    <dgm:pt modelId="{46D5A87B-221C-40B5-A729-629047FCD8DD}" type="pres">
      <dgm:prSet presAssocID="{AD86928B-A611-47E9-A27C-C356AE3BA48C}" presName="composite" presStyleCnt="0"/>
      <dgm:spPr/>
    </dgm:pt>
    <dgm:pt modelId="{1F1DCF40-C8A6-4D02-B929-88BD81CDD976}" type="pres">
      <dgm:prSet presAssocID="{AD86928B-A611-47E9-A27C-C356AE3BA48C}" presName="LShape" presStyleLbl="alignNode1" presStyleIdx="6" presStyleCnt="11"/>
      <dgm:spPr/>
    </dgm:pt>
    <dgm:pt modelId="{A4428E45-FD7B-4D6B-949B-A7392AC94DFA}" type="pres">
      <dgm:prSet presAssocID="{AD86928B-A611-47E9-A27C-C356AE3BA48C}" presName="ParentText" presStyleLbl="revTx" presStyleIdx="3" presStyleCnt="6">
        <dgm:presLayoutVars>
          <dgm:chMax val="0"/>
          <dgm:chPref val="0"/>
          <dgm:bulletEnabled val="1"/>
        </dgm:presLayoutVars>
      </dgm:prSet>
      <dgm:spPr/>
    </dgm:pt>
    <dgm:pt modelId="{EE10867E-F328-49D0-84D5-B5194215EE17}" type="pres">
      <dgm:prSet presAssocID="{AD86928B-A611-47E9-A27C-C356AE3BA48C}" presName="Triangle" presStyleLbl="alignNode1" presStyleIdx="7" presStyleCnt="11"/>
      <dgm:spPr/>
    </dgm:pt>
    <dgm:pt modelId="{C4D8C7A5-AFDC-4F3B-9009-C66CDFBD6C98}" type="pres">
      <dgm:prSet presAssocID="{3833BE57-4C0B-4EC3-B239-FE2865ED5246}" presName="sibTrans" presStyleCnt="0"/>
      <dgm:spPr/>
    </dgm:pt>
    <dgm:pt modelId="{43C4C262-FE33-4968-9095-60963175CAE2}" type="pres">
      <dgm:prSet presAssocID="{3833BE57-4C0B-4EC3-B239-FE2865ED5246}" presName="space" presStyleCnt="0"/>
      <dgm:spPr/>
    </dgm:pt>
    <dgm:pt modelId="{E2DAE951-D29B-43F4-8F39-0CD55035892D}" type="pres">
      <dgm:prSet presAssocID="{337F22D6-D61D-46E3-B3D0-72756493F45B}" presName="composite" presStyleCnt="0"/>
      <dgm:spPr/>
    </dgm:pt>
    <dgm:pt modelId="{95E8BF73-D7E0-41EC-9AAA-4B850DA268C8}" type="pres">
      <dgm:prSet presAssocID="{337F22D6-D61D-46E3-B3D0-72756493F45B}" presName="LShape" presStyleLbl="alignNode1" presStyleIdx="8" presStyleCnt="11"/>
      <dgm:spPr/>
    </dgm:pt>
    <dgm:pt modelId="{EA1F2D20-3686-44DE-8DC8-309A1A682E68}" type="pres">
      <dgm:prSet presAssocID="{337F22D6-D61D-46E3-B3D0-72756493F45B}" presName="ParentText" presStyleLbl="revTx" presStyleIdx="4" presStyleCnt="6">
        <dgm:presLayoutVars>
          <dgm:chMax val="0"/>
          <dgm:chPref val="0"/>
          <dgm:bulletEnabled val="1"/>
        </dgm:presLayoutVars>
      </dgm:prSet>
      <dgm:spPr/>
    </dgm:pt>
    <dgm:pt modelId="{A87EFC02-013E-42C5-9E4D-018FEA9C37B7}" type="pres">
      <dgm:prSet presAssocID="{337F22D6-D61D-46E3-B3D0-72756493F45B}" presName="Triangle" presStyleLbl="alignNode1" presStyleIdx="9" presStyleCnt="11"/>
      <dgm:spPr/>
    </dgm:pt>
    <dgm:pt modelId="{325B4963-BBEA-4544-A4B7-AFFE7C26B813}" type="pres">
      <dgm:prSet presAssocID="{BA95CF21-FA3B-4AB1-9D50-D765D74B52D2}" presName="sibTrans" presStyleCnt="0"/>
      <dgm:spPr/>
    </dgm:pt>
    <dgm:pt modelId="{E2F0AF49-9FC9-4038-B484-489D9903B3F1}" type="pres">
      <dgm:prSet presAssocID="{BA95CF21-FA3B-4AB1-9D50-D765D74B52D2}" presName="space" presStyleCnt="0"/>
      <dgm:spPr/>
    </dgm:pt>
    <dgm:pt modelId="{41E232B2-97B9-40CB-9B26-118CD48CDA11}" type="pres">
      <dgm:prSet presAssocID="{F63422BB-2378-440C-BD61-3A475FCAC2A3}" presName="composite" presStyleCnt="0"/>
      <dgm:spPr/>
    </dgm:pt>
    <dgm:pt modelId="{7FF69BD0-E431-45E9-9CDB-82614348693C}" type="pres">
      <dgm:prSet presAssocID="{F63422BB-2378-440C-BD61-3A475FCAC2A3}" presName="LShape" presStyleLbl="alignNode1" presStyleIdx="10" presStyleCnt="11"/>
      <dgm:spPr/>
    </dgm:pt>
    <dgm:pt modelId="{861E97D6-77F0-41FA-8D8B-715FF4C10D42}" type="pres">
      <dgm:prSet presAssocID="{F63422BB-2378-440C-BD61-3A475FCAC2A3}" presName="ParentText" presStyleLbl="revTx" presStyleIdx="5" presStyleCnt="6">
        <dgm:presLayoutVars>
          <dgm:chMax val="0"/>
          <dgm:chPref val="0"/>
          <dgm:bulletEnabled val="1"/>
        </dgm:presLayoutVars>
      </dgm:prSet>
      <dgm:spPr/>
    </dgm:pt>
  </dgm:ptLst>
  <dgm:cxnLst>
    <dgm:cxn modelId="{87BEF40D-98EE-4636-A799-4FA14D9EE1D1}" srcId="{F605292C-F838-4311-8925-222155248A74}" destId="{AD86928B-A611-47E9-A27C-C356AE3BA48C}" srcOrd="3" destOrd="0" parTransId="{165E6B88-86E7-456F-8264-461CE42448E1}" sibTransId="{3833BE57-4C0B-4EC3-B239-FE2865ED5246}"/>
    <dgm:cxn modelId="{DB9FA630-ED63-44A5-9C5B-A4D406DE8C73}" type="presOf" srcId="{E6FDD875-14EC-4022-A02C-147307287F8C}" destId="{BA6F8A03-76BF-493C-8E88-72C9A32E4C6B}" srcOrd="0" destOrd="0" presId="urn:microsoft.com/office/officeart/2009/3/layout/StepUpProcess"/>
    <dgm:cxn modelId="{39E50832-C5D5-416D-BAA1-1DF022594E88}" srcId="{F605292C-F838-4311-8925-222155248A74}" destId="{337F22D6-D61D-46E3-B3D0-72756493F45B}" srcOrd="4" destOrd="0" parTransId="{316EB059-D19A-4FB5-862C-71F7FDDF2A24}" sibTransId="{BA95CF21-FA3B-4AB1-9D50-D765D74B52D2}"/>
    <dgm:cxn modelId="{603B6039-58FB-4B46-90B9-AE54D16889E4}" srcId="{F605292C-F838-4311-8925-222155248A74}" destId="{E6FDD875-14EC-4022-A02C-147307287F8C}" srcOrd="1" destOrd="0" parTransId="{096310AF-1B42-4681-A6D8-272BAEFA5F98}" sibTransId="{6398E1B6-7E4F-46CD-AA1F-8BF448A30241}"/>
    <dgm:cxn modelId="{68632D4D-85F7-4BFE-8ED1-14943A468E51}" type="presOf" srcId="{F63422BB-2378-440C-BD61-3A475FCAC2A3}" destId="{861E97D6-77F0-41FA-8D8B-715FF4C10D42}" srcOrd="0" destOrd="0" presId="urn:microsoft.com/office/officeart/2009/3/layout/StepUpProcess"/>
    <dgm:cxn modelId="{FDA72177-7201-495D-B53F-BB324275B8DA}" srcId="{F605292C-F838-4311-8925-222155248A74}" destId="{8D00013F-EC95-4B92-B867-51536F19A328}" srcOrd="0" destOrd="0" parTransId="{50DF9026-56E3-4A3C-9E28-EC00CE8D2B0D}" sibTransId="{3E3BB8F7-D015-408A-B162-0C38D7B786DC}"/>
    <dgm:cxn modelId="{69B1F094-9A7F-498F-941D-35DD08696E4E}" srcId="{F605292C-F838-4311-8925-222155248A74}" destId="{F63422BB-2378-440C-BD61-3A475FCAC2A3}" srcOrd="5" destOrd="0" parTransId="{AB6BEDD0-B66C-4EE3-AEAB-0EA31170DF1A}" sibTransId="{90FCAE5F-46F4-49EE-B2E8-A8B02F958900}"/>
    <dgm:cxn modelId="{76C6F7BE-040B-4804-97FA-842FF49E1A0D}" type="presOf" srcId="{337F22D6-D61D-46E3-B3D0-72756493F45B}" destId="{EA1F2D20-3686-44DE-8DC8-309A1A682E68}" srcOrd="0" destOrd="0" presId="urn:microsoft.com/office/officeart/2009/3/layout/StepUpProcess"/>
    <dgm:cxn modelId="{B76932C2-5AF8-4DC0-9193-376D32346651}" type="presOf" srcId="{8D00013F-EC95-4B92-B867-51536F19A328}" destId="{AEC4FF84-B8F6-4DDC-A002-2A9BC979159E}" srcOrd="0" destOrd="0" presId="urn:microsoft.com/office/officeart/2009/3/layout/StepUpProcess"/>
    <dgm:cxn modelId="{DE3C39C8-2A77-4B56-8675-A27E6D68AF16}" type="presOf" srcId="{039BDBF7-187F-4263-948A-1E1CCC056FE3}" destId="{29F26612-F929-418A-AFD5-5759C2A6247F}" srcOrd="0" destOrd="0" presId="urn:microsoft.com/office/officeart/2009/3/layout/StepUpProcess"/>
    <dgm:cxn modelId="{0C3A01D4-692C-42E2-889D-A2E83750B537}" type="presOf" srcId="{F605292C-F838-4311-8925-222155248A74}" destId="{38D5AE34-89F1-4079-A540-1A5A02B666AE}" srcOrd="0" destOrd="0" presId="urn:microsoft.com/office/officeart/2009/3/layout/StepUpProcess"/>
    <dgm:cxn modelId="{F7CB31F4-98BD-429D-A467-9A6E123F9DBC}" srcId="{F605292C-F838-4311-8925-222155248A74}" destId="{039BDBF7-187F-4263-948A-1E1CCC056FE3}" srcOrd="2" destOrd="0" parTransId="{3A613ABE-A886-4B48-8779-66F0E63E4B48}" sibTransId="{C2302AD9-F22D-4D99-9A1F-C7A54544EC1C}"/>
    <dgm:cxn modelId="{6EEA8AF4-911E-46DF-B08D-299E971217E7}" type="presOf" srcId="{AD86928B-A611-47E9-A27C-C356AE3BA48C}" destId="{A4428E45-FD7B-4D6B-949B-A7392AC94DFA}" srcOrd="0" destOrd="0" presId="urn:microsoft.com/office/officeart/2009/3/layout/StepUpProcess"/>
    <dgm:cxn modelId="{8BAF1F60-02D1-4710-8C46-F13FB8F02C20}" type="presParOf" srcId="{38D5AE34-89F1-4079-A540-1A5A02B666AE}" destId="{F40037C1-DA0D-40DE-A8E6-D6828B12D2A1}" srcOrd="0" destOrd="0" presId="urn:microsoft.com/office/officeart/2009/3/layout/StepUpProcess"/>
    <dgm:cxn modelId="{47E8F9B2-0815-4118-A4C8-6A3E7A6895FB}" type="presParOf" srcId="{F40037C1-DA0D-40DE-A8E6-D6828B12D2A1}" destId="{821160C2-D54C-4E0B-AE3E-1135981927D5}" srcOrd="0" destOrd="0" presId="urn:microsoft.com/office/officeart/2009/3/layout/StepUpProcess"/>
    <dgm:cxn modelId="{9E6E2134-BBE0-49F0-B556-274CCE911FB4}" type="presParOf" srcId="{F40037C1-DA0D-40DE-A8E6-D6828B12D2A1}" destId="{AEC4FF84-B8F6-4DDC-A002-2A9BC979159E}" srcOrd="1" destOrd="0" presId="urn:microsoft.com/office/officeart/2009/3/layout/StepUpProcess"/>
    <dgm:cxn modelId="{3A24DDCC-5486-40FF-8DFD-B56130FB9A52}" type="presParOf" srcId="{F40037C1-DA0D-40DE-A8E6-D6828B12D2A1}" destId="{2E3DB4CA-5B9D-45F8-80A7-C708645C87E9}" srcOrd="2" destOrd="0" presId="urn:microsoft.com/office/officeart/2009/3/layout/StepUpProcess"/>
    <dgm:cxn modelId="{3D7F3D74-7193-4CB5-99E5-8C436E22815A}" type="presParOf" srcId="{38D5AE34-89F1-4079-A540-1A5A02B666AE}" destId="{DC9CD2A3-8050-4D1B-8338-6FC844BD5DF4}" srcOrd="1" destOrd="0" presId="urn:microsoft.com/office/officeart/2009/3/layout/StepUpProcess"/>
    <dgm:cxn modelId="{35AF1668-6101-4C15-97D0-FB12365FB500}" type="presParOf" srcId="{DC9CD2A3-8050-4D1B-8338-6FC844BD5DF4}" destId="{3A29B250-6307-4BEE-A43E-9E21CED67E84}" srcOrd="0" destOrd="0" presId="urn:microsoft.com/office/officeart/2009/3/layout/StepUpProcess"/>
    <dgm:cxn modelId="{154BFE90-BA51-4119-9ED7-172A0B9F7460}" type="presParOf" srcId="{38D5AE34-89F1-4079-A540-1A5A02B666AE}" destId="{7266B542-0135-4168-85E7-F9EDB09496E1}" srcOrd="2" destOrd="0" presId="urn:microsoft.com/office/officeart/2009/3/layout/StepUpProcess"/>
    <dgm:cxn modelId="{0FB909B7-3956-44D9-A5E2-79A2174E1DC4}" type="presParOf" srcId="{7266B542-0135-4168-85E7-F9EDB09496E1}" destId="{C12E6E9D-5C79-4F7E-A7B3-2D1D3462E7DA}" srcOrd="0" destOrd="0" presId="urn:microsoft.com/office/officeart/2009/3/layout/StepUpProcess"/>
    <dgm:cxn modelId="{6BFC0D3E-7A7F-4008-89C3-9351BD5139FA}" type="presParOf" srcId="{7266B542-0135-4168-85E7-F9EDB09496E1}" destId="{BA6F8A03-76BF-493C-8E88-72C9A32E4C6B}" srcOrd="1" destOrd="0" presId="urn:microsoft.com/office/officeart/2009/3/layout/StepUpProcess"/>
    <dgm:cxn modelId="{0C658FBC-41C1-4BB7-9665-E56F12C2523F}" type="presParOf" srcId="{7266B542-0135-4168-85E7-F9EDB09496E1}" destId="{67BA44D0-28E2-4CD8-AD25-DE5C9B5D0499}" srcOrd="2" destOrd="0" presId="urn:microsoft.com/office/officeart/2009/3/layout/StepUpProcess"/>
    <dgm:cxn modelId="{3E119C2C-19F7-43B3-A28B-0E83E506994E}" type="presParOf" srcId="{38D5AE34-89F1-4079-A540-1A5A02B666AE}" destId="{13590F0F-ED3D-404E-86A4-7CCD2FE938D2}" srcOrd="3" destOrd="0" presId="urn:microsoft.com/office/officeart/2009/3/layout/StepUpProcess"/>
    <dgm:cxn modelId="{49FC8B3B-221C-40B0-A339-D709F31643D4}" type="presParOf" srcId="{13590F0F-ED3D-404E-86A4-7CCD2FE938D2}" destId="{83321A99-E49B-456A-825B-3925D49CCE04}" srcOrd="0" destOrd="0" presId="urn:microsoft.com/office/officeart/2009/3/layout/StepUpProcess"/>
    <dgm:cxn modelId="{8663BE52-EAFA-477D-856E-DA3C0C00F010}" type="presParOf" srcId="{38D5AE34-89F1-4079-A540-1A5A02B666AE}" destId="{D7772F80-54C0-4F4B-A778-678661F2F9A5}" srcOrd="4" destOrd="0" presId="urn:microsoft.com/office/officeart/2009/3/layout/StepUpProcess"/>
    <dgm:cxn modelId="{AD3B615F-B81B-4638-90E4-1232B1BD2E3B}" type="presParOf" srcId="{D7772F80-54C0-4F4B-A778-678661F2F9A5}" destId="{6D8EF0C5-A664-4BBE-A3C9-1E2608835508}" srcOrd="0" destOrd="0" presId="urn:microsoft.com/office/officeart/2009/3/layout/StepUpProcess"/>
    <dgm:cxn modelId="{56A06807-75D7-4D4C-82B8-37C16DC866C8}" type="presParOf" srcId="{D7772F80-54C0-4F4B-A778-678661F2F9A5}" destId="{29F26612-F929-418A-AFD5-5759C2A6247F}" srcOrd="1" destOrd="0" presId="urn:microsoft.com/office/officeart/2009/3/layout/StepUpProcess"/>
    <dgm:cxn modelId="{BFDFB72F-DC0D-4839-84A9-49B1CC7E122A}" type="presParOf" srcId="{D7772F80-54C0-4F4B-A778-678661F2F9A5}" destId="{EC7453B8-8150-4F97-91C3-63A703DD9EB1}" srcOrd="2" destOrd="0" presId="urn:microsoft.com/office/officeart/2009/3/layout/StepUpProcess"/>
    <dgm:cxn modelId="{49BA5FF9-2302-4C56-97F2-B7E2AA61C587}" type="presParOf" srcId="{38D5AE34-89F1-4079-A540-1A5A02B666AE}" destId="{AAA87346-9C30-40EF-91D0-D9CC9C017855}" srcOrd="5" destOrd="0" presId="urn:microsoft.com/office/officeart/2009/3/layout/StepUpProcess"/>
    <dgm:cxn modelId="{A2E52A42-7E04-4451-AF6B-D7BCCEC73BB9}" type="presParOf" srcId="{AAA87346-9C30-40EF-91D0-D9CC9C017855}" destId="{2F3AF32E-3C5F-439A-80A3-67A2B7031B37}" srcOrd="0" destOrd="0" presId="urn:microsoft.com/office/officeart/2009/3/layout/StepUpProcess"/>
    <dgm:cxn modelId="{D694228C-F653-47D9-8A1F-0F36E263D511}" type="presParOf" srcId="{38D5AE34-89F1-4079-A540-1A5A02B666AE}" destId="{46D5A87B-221C-40B5-A729-629047FCD8DD}" srcOrd="6" destOrd="0" presId="urn:microsoft.com/office/officeart/2009/3/layout/StepUpProcess"/>
    <dgm:cxn modelId="{9967E9EA-9889-4ABB-B0F3-3700C494E06B}" type="presParOf" srcId="{46D5A87B-221C-40B5-A729-629047FCD8DD}" destId="{1F1DCF40-C8A6-4D02-B929-88BD81CDD976}" srcOrd="0" destOrd="0" presId="urn:microsoft.com/office/officeart/2009/3/layout/StepUpProcess"/>
    <dgm:cxn modelId="{7C53C397-1854-47AD-8B6E-014B2A9F879F}" type="presParOf" srcId="{46D5A87B-221C-40B5-A729-629047FCD8DD}" destId="{A4428E45-FD7B-4D6B-949B-A7392AC94DFA}" srcOrd="1" destOrd="0" presId="urn:microsoft.com/office/officeart/2009/3/layout/StepUpProcess"/>
    <dgm:cxn modelId="{33DD2752-9852-4244-9D48-BAB08C738881}" type="presParOf" srcId="{46D5A87B-221C-40B5-A729-629047FCD8DD}" destId="{EE10867E-F328-49D0-84D5-B5194215EE17}" srcOrd="2" destOrd="0" presId="urn:microsoft.com/office/officeart/2009/3/layout/StepUpProcess"/>
    <dgm:cxn modelId="{912B98C4-73DE-41A4-82AD-46CE206F38A3}" type="presParOf" srcId="{38D5AE34-89F1-4079-A540-1A5A02B666AE}" destId="{C4D8C7A5-AFDC-4F3B-9009-C66CDFBD6C98}" srcOrd="7" destOrd="0" presId="urn:microsoft.com/office/officeart/2009/3/layout/StepUpProcess"/>
    <dgm:cxn modelId="{562AD8D1-6AC9-4C75-8A12-4FDEA53C2056}" type="presParOf" srcId="{C4D8C7A5-AFDC-4F3B-9009-C66CDFBD6C98}" destId="{43C4C262-FE33-4968-9095-60963175CAE2}" srcOrd="0" destOrd="0" presId="urn:microsoft.com/office/officeart/2009/3/layout/StepUpProcess"/>
    <dgm:cxn modelId="{6C97B4EC-91AA-4C42-8259-4B6ABB311398}" type="presParOf" srcId="{38D5AE34-89F1-4079-A540-1A5A02B666AE}" destId="{E2DAE951-D29B-43F4-8F39-0CD55035892D}" srcOrd="8" destOrd="0" presId="urn:microsoft.com/office/officeart/2009/3/layout/StepUpProcess"/>
    <dgm:cxn modelId="{C1CF107A-4126-4082-A0DC-795965053EB5}" type="presParOf" srcId="{E2DAE951-D29B-43F4-8F39-0CD55035892D}" destId="{95E8BF73-D7E0-41EC-9AAA-4B850DA268C8}" srcOrd="0" destOrd="0" presId="urn:microsoft.com/office/officeart/2009/3/layout/StepUpProcess"/>
    <dgm:cxn modelId="{19947665-2914-4DEE-AEFC-AACB733E93E3}" type="presParOf" srcId="{E2DAE951-D29B-43F4-8F39-0CD55035892D}" destId="{EA1F2D20-3686-44DE-8DC8-309A1A682E68}" srcOrd="1" destOrd="0" presId="urn:microsoft.com/office/officeart/2009/3/layout/StepUpProcess"/>
    <dgm:cxn modelId="{369A5CB4-2B48-4BB3-8B74-B8F7C5BD5766}" type="presParOf" srcId="{E2DAE951-D29B-43F4-8F39-0CD55035892D}" destId="{A87EFC02-013E-42C5-9E4D-018FEA9C37B7}" srcOrd="2" destOrd="0" presId="urn:microsoft.com/office/officeart/2009/3/layout/StepUpProcess"/>
    <dgm:cxn modelId="{4ACAE403-B15A-443D-ABB7-AE387BF4F6C6}" type="presParOf" srcId="{38D5AE34-89F1-4079-A540-1A5A02B666AE}" destId="{325B4963-BBEA-4544-A4B7-AFFE7C26B813}" srcOrd="9" destOrd="0" presId="urn:microsoft.com/office/officeart/2009/3/layout/StepUpProcess"/>
    <dgm:cxn modelId="{F3B8AC0D-369F-4ECC-A7D4-401DDC2B79BD}" type="presParOf" srcId="{325B4963-BBEA-4544-A4B7-AFFE7C26B813}" destId="{E2F0AF49-9FC9-4038-B484-489D9903B3F1}" srcOrd="0" destOrd="0" presId="urn:microsoft.com/office/officeart/2009/3/layout/StepUpProcess"/>
    <dgm:cxn modelId="{66940775-37EC-410C-989A-662287DA8A5C}" type="presParOf" srcId="{38D5AE34-89F1-4079-A540-1A5A02B666AE}" destId="{41E232B2-97B9-40CB-9B26-118CD48CDA11}" srcOrd="10" destOrd="0" presId="urn:microsoft.com/office/officeart/2009/3/layout/StepUpProcess"/>
    <dgm:cxn modelId="{147126B2-5F77-4AA6-B842-933647F0F711}" type="presParOf" srcId="{41E232B2-97B9-40CB-9B26-118CD48CDA11}" destId="{7FF69BD0-E431-45E9-9CDB-82614348693C}" srcOrd="0" destOrd="0" presId="urn:microsoft.com/office/officeart/2009/3/layout/StepUpProcess"/>
    <dgm:cxn modelId="{4AD3FE1E-488C-455A-8318-410964778BAE}" type="presParOf" srcId="{41E232B2-97B9-40CB-9B26-118CD48CDA11}" destId="{861E97D6-77F0-41FA-8D8B-715FF4C10D42}"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3A21FB0-4B19-4E60-8335-46892D5AE84E}"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en-US"/>
        </a:p>
      </dgm:t>
    </dgm:pt>
    <dgm:pt modelId="{B7C6E6D9-CB6B-4DD4-BDD6-03046C34A91B}">
      <dgm:prSet custT="1"/>
      <dgm:spPr/>
      <dgm:t>
        <a:bodyPr/>
        <a:lstStyle/>
        <a:p>
          <a:r>
            <a:rPr lang="en-GB" sz="2100" baseline="0" dirty="0"/>
            <a:t>Within a research organisation </a:t>
          </a:r>
          <a:r>
            <a:rPr lang="en-GB" sz="1600" i="1" baseline="0" dirty="0"/>
            <a:t>including</a:t>
          </a:r>
          <a:endParaRPr lang="en-US" sz="1600" i="1" dirty="0"/>
        </a:p>
      </dgm:t>
    </dgm:pt>
    <dgm:pt modelId="{C015A8F7-6A2C-4427-8CD6-695B2EB8E17A}" type="parTrans" cxnId="{25D8EB3E-F5F6-4885-9DD5-38C547B07A0E}">
      <dgm:prSet/>
      <dgm:spPr/>
      <dgm:t>
        <a:bodyPr/>
        <a:lstStyle/>
        <a:p>
          <a:endParaRPr lang="en-US"/>
        </a:p>
      </dgm:t>
    </dgm:pt>
    <dgm:pt modelId="{7CB24860-632A-4F65-A718-151C61C526BD}" type="sibTrans" cxnId="{25D8EB3E-F5F6-4885-9DD5-38C547B07A0E}">
      <dgm:prSet/>
      <dgm:spPr/>
      <dgm:t>
        <a:bodyPr/>
        <a:lstStyle/>
        <a:p>
          <a:endParaRPr lang="en-US"/>
        </a:p>
      </dgm:t>
    </dgm:pt>
    <dgm:pt modelId="{590ACA94-9699-40B8-A885-DF61F23777CD}">
      <dgm:prSet custT="1"/>
      <dgm:spPr/>
      <dgm:t>
        <a:bodyPr/>
        <a:lstStyle/>
        <a:p>
          <a:r>
            <a:rPr lang="en-GB" sz="1800" dirty="0"/>
            <a:t>Research staff, leadership, impact leads, comms, public engagement, research office, policy…..(etc)</a:t>
          </a:r>
          <a:endParaRPr lang="en-US" sz="1800" dirty="0"/>
        </a:p>
      </dgm:t>
    </dgm:pt>
    <dgm:pt modelId="{A5E43CC3-8E4F-4B06-9BBA-118A53B41EE5}" type="parTrans" cxnId="{F37B3F15-D0A1-4112-8B7C-0270C2C7440D}">
      <dgm:prSet/>
      <dgm:spPr/>
      <dgm:t>
        <a:bodyPr/>
        <a:lstStyle/>
        <a:p>
          <a:endParaRPr lang="en-US"/>
        </a:p>
      </dgm:t>
    </dgm:pt>
    <dgm:pt modelId="{737D2392-7EB4-48FE-B0C5-0491E83CBA29}" type="sibTrans" cxnId="{F37B3F15-D0A1-4112-8B7C-0270C2C7440D}">
      <dgm:prSet/>
      <dgm:spPr/>
      <dgm:t>
        <a:bodyPr/>
        <a:lstStyle/>
        <a:p>
          <a:endParaRPr lang="en-US"/>
        </a:p>
      </dgm:t>
    </dgm:pt>
    <dgm:pt modelId="{95F8ED38-0E22-4081-812B-85DDED2266A5}">
      <dgm:prSet custT="1"/>
      <dgm:spPr/>
      <dgm:t>
        <a:bodyPr/>
        <a:lstStyle/>
        <a:p>
          <a:r>
            <a:rPr lang="en-GB" sz="2000" baseline="0" dirty="0"/>
            <a:t>Beyond the research organisation </a:t>
          </a:r>
          <a:r>
            <a:rPr lang="en-GB" sz="1600" i="1" baseline="0" dirty="0"/>
            <a:t>including</a:t>
          </a:r>
          <a:endParaRPr lang="en-US" sz="2000" i="1" dirty="0"/>
        </a:p>
      </dgm:t>
    </dgm:pt>
    <dgm:pt modelId="{9F5E3356-74C0-4D04-9D12-13C8C6DC6320}" type="parTrans" cxnId="{ED8E1865-B538-47B1-ABC5-4E38BBC93775}">
      <dgm:prSet/>
      <dgm:spPr/>
      <dgm:t>
        <a:bodyPr/>
        <a:lstStyle/>
        <a:p>
          <a:endParaRPr lang="en-US"/>
        </a:p>
      </dgm:t>
    </dgm:pt>
    <dgm:pt modelId="{6F7421E2-4DA9-4D8F-AF9E-8EE7817CE51F}" type="sibTrans" cxnId="{ED8E1865-B538-47B1-ABC5-4E38BBC93775}">
      <dgm:prSet/>
      <dgm:spPr/>
      <dgm:t>
        <a:bodyPr/>
        <a:lstStyle/>
        <a:p>
          <a:endParaRPr lang="en-US"/>
        </a:p>
      </dgm:t>
    </dgm:pt>
    <dgm:pt modelId="{CD3200A1-4F31-40F0-9192-3FEA02EF9006}">
      <dgm:prSet custT="1"/>
      <dgm:spPr/>
      <dgm:t>
        <a:bodyPr/>
        <a:lstStyle/>
        <a:p>
          <a:pPr marL="114300" lvl="1" indent="0" algn="l" defTabSz="577850">
            <a:lnSpc>
              <a:spcPct val="90000"/>
            </a:lnSpc>
            <a:spcBef>
              <a:spcPct val="0"/>
            </a:spcBef>
            <a:spcAft>
              <a:spcPct val="20000"/>
            </a:spcAft>
            <a:buFont typeface="Arial" panose="020B0604020202020204" pitchFamily="34" charset="0"/>
            <a:buChar char="•"/>
          </a:pPr>
          <a:r>
            <a:rPr lang="en-GB" sz="1800" kern="1200" dirty="0"/>
            <a:t>Partnership agencies</a:t>
          </a:r>
          <a:endParaRPr lang="en-US" sz="1800" kern="1200" dirty="0"/>
        </a:p>
      </dgm:t>
    </dgm:pt>
    <dgm:pt modelId="{4BC5C599-0852-49CB-A3F1-D77C0D2075C7}" type="parTrans" cxnId="{E007F3B9-58BB-4D6D-833B-5CC23073F46A}">
      <dgm:prSet/>
      <dgm:spPr/>
      <dgm:t>
        <a:bodyPr/>
        <a:lstStyle/>
        <a:p>
          <a:endParaRPr lang="en-US"/>
        </a:p>
      </dgm:t>
    </dgm:pt>
    <dgm:pt modelId="{793DFDB8-6586-413E-97CF-8F38ADA23219}" type="sibTrans" cxnId="{E007F3B9-58BB-4D6D-833B-5CC23073F46A}">
      <dgm:prSet/>
      <dgm:spPr/>
      <dgm:t>
        <a:bodyPr/>
        <a:lstStyle/>
        <a:p>
          <a:endParaRPr lang="en-US"/>
        </a:p>
      </dgm:t>
    </dgm:pt>
    <dgm:pt modelId="{B4C5D937-AD27-4D9A-ABC7-5FAC4430968F}">
      <dgm:prSet custT="1"/>
      <dgm:spPr/>
      <dgm:t>
        <a:bodyPr/>
        <a:lstStyle/>
        <a:p>
          <a:pPr marL="114300" lvl="1" indent="0" algn="l" defTabSz="577850">
            <a:lnSpc>
              <a:spcPct val="90000"/>
            </a:lnSpc>
            <a:spcBef>
              <a:spcPct val="0"/>
            </a:spcBef>
            <a:spcAft>
              <a:spcPct val="20000"/>
            </a:spcAft>
            <a:buFont typeface="Arial" panose="020B0604020202020204" pitchFamily="34" charset="0"/>
            <a:buChar char="•"/>
          </a:pPr>
          <a:r>
            <a:rPr lang="en-GB" sz="1800" kern="1200" dirty="0"/>
            <a:t>Gatekeepers</a:t>
          </a:r>
          <a:endParaRPr lang="en-US" sz="1800" kern="1200" dirty="0"/>
        </a:p>
      </dgm:t>
    </dgm:pt>
    <dgm:pt modelId="{3A5907E0-81CD-4F85-9F52-4AE7652FE471}" type="parTrans" cxnId="{E2426B0A-FE5D-4B0D-9EE7-1438B1BAA003}">
      <dgm:prSet/>
      <dgm:spPr/>
      <dgm:t>
        <a:bodyPr/>
        <a:lstStyle/>
        <a:p>
          <a:endParaRPr lang="en-US"/>
        </a:p>
      </dgm:t>
    </dgm:pt>
    <dgm:pt modelId="{FF755957-D3D2-4981-96D4-9655EF7B0807}" type="sibTrans" cxnId="{E2426B0A-FE5D-4B0D-9EE7-1438B1BAA003}">
      <dgm:prSet/>
      <dgm:spPr/>
      <dgm:t>
        <a:bodyPr/>
        <a:lstStyle/>
        <a:p>
          <a:endParaRPr lang="en-US"/>
        </a:p>
      </dgm:t>
    </dgm:pt>
    <dgm:pt modelId="{037284A7-3083-4B7B-BC21-3FA381FCC95E}">
      <dgm:prSet/>
      <dgm:spPr/>
      <dgm:t>
        <a:bodyPr/>
        <a:lstStyle/>
        <a:p>
          <a:r>
            <a:rPr lang="en-GB" baseline="0" dirty="0"/>
            <a:t>Don’t forget</a:t>
          </a:r>
          <a:endParaRPr lang="en-US" dirty="0"/>
        </a:p>
      </dgm:t>
    </dgm:pt>
    <dgm:pt modelId="{FED991BD-F5F8-479A-AA67-2A3233D1A697}" type="parTrans" cxnId="{2A6FA979-3093-47F6-AF1C-15CA5576980D}">
      <dgm:prSet/>
      <dgm:spPr/>
      <dgm:t>
        <a:bodyPr/>
        <a:lstStyle/>
        <a:p>
          <a:endParaRPr lang="en-US"/>
        </a:p>
      </dgm:t>
    </dgm:pt>
    <dgm:pt modelId="{85E7BBF0-C923-4AE8-8F5E-21A7C696B5AB}" type="sibTrans" cxnId="{2A6FA979-3093-47F6-AF1C-15CA5576980D}">
      <dgm:prSet/>
      <dgm:spPr/>
      <dgm:t>
        <a:bodyPr/>
        <a:lstStyle/>
        <a:p>
          <a:endParaRPr lang="en-US"/>
        </a:p>
      </dgm:t>
    </dgm:pt>
    <dgm:pt modelId="{68FC5BEE-1CE7-4EA2-ADAB-81ABA1441B2D}">
      <dgm:prSet custT="1"/>
      <dgm:spPr/>
      <dgm:t>
        <a:bodyPr/>
        <a:lstStyle/>
        <a:p>
          <a:r>
            <a:rPr lang="en-GB" sz="1800" dirty="0"/>
            <a:t>Competitors</a:t>
          </a:r>
          <a:endParaRPr lang="en-US" sz="1800" dirty="0"/>
        </a:p>
      </dgm:t>
    </dgm:pt>
    <dgm:pt modelId="{EFE1CECA-BCD5-4D62-ACEA-B8380A6C4218}" type="parTrans" cxnId="{D2F2D5C9-51EC-4F8D-A4FC-29DF220166BE}">
      <dgm:prSet/>
      <dgm:spPr/>
      <dgm:t>
        <a:bodyPr/>
        <a:lstStyle/>
        <a:p>
          <a:endParaRPr lang="en-US"/>
        </a:p>
      </dgm:t>
    </dgm:pt>
    <dgm:pt modelId="{D54FCE22-B212-452C-9FA8-B33FD406440B}" type="sibTrans" cxnId="{D2F2D5C9-51EC-4F8D-A4FC-29DF220166BE}">
      <dgm:prSet/>
      <dgm:spPr/>
      <dgm:t>
        <a:bodyPr/>
        <a:lstStyle/>
        <a:p>
          <a:endParaRPr lang="en-US"/>
        </a:p>
      </dgm:t>
    </dgm:pt>
    <dgm:pt modelId="{ED639611-55A8-44EB-BE34-EB1FF6208C2F}">
      <dgm:prSet custT="1"/>
      <dgm:spPr/>
      <dgm:t>
        <a:bodyPr/>
        <a:lstStyle/>
        <a:p>
          <a:r>
            <a:rPr lang="en-GB" sz="1800" dirty="0"/>
            <a:t>Opposition</a:t>
          </a:r>
          <a:endParaRPr lang="en-US" sz="1800" dirty="0"/>
        </a:p>
      </dgm:t>
    </dgm:pt>
    <dgm:pt modelId="{0C27D45B-57BD-4863-A2E4-50D5EB96DB40}" type="parTrans" cxnId="{E163E433-D491-4BA2-BA56-CD5DE84F2B7C}">
      <dgm:prSet/>
      <dgm:spPr/>
      <dgm:t>
        <a:bodyPr/>
        <a:lstStyle/>
        <a:p>
          <a:endParaRPr lang="en-US"/>
        </a:p>
      </dgm:t>
    </dgm:pt>
    <dgm:pt modelId="{11922F5B-3A9A-423A-AF57-3CD6DC2352FD}" type="sibTrans" cxnId="{E163E433-D491-4BA2-BA56-CD5DE84F2B7C}">
      <dgm:prSet/>
      <dgm:spPr/>
      <dgm:t>
        <a:bodyPr/>
        <a:lstStyle/>
        <a:p>
          <a:endParaRPr lang="en-US"/>
        </a:p>
      </dgm:t>
    </dgm:pt>
    <dgm:pt modelId="{5BE61FC8-3716-44C2-9F51-4BC1CAC1F166}">
      <dgm:prSet custT="1"/>
      <dgm:spPr/>
      <dgm:t>
        <a:bodyPr/>
        <a:lstStyle/>
        <a:p>
          <a:pPr marL="114300" lvl="1" indent="0" algn="l" defTabSz="577850">
            <a:lnSpc>
              <a:spcPct val="90000"/>
            </a:lnSpc>
            <a:spcBef>
              <a:spcPct val="0"/>
            </a:spcBef>
            <a:spcAft>
              <a:spcPct val="20000"/>
            </a:spcAft>
            <a:buFont typeface="Arial" panose="020B0604020202020204" pitchFamily="34" charset="0"/>
            <a:buChar char="•"/>
          </a:pPr>
          <a:r>
            <a:rPr lang="en-US" sz="1800" kern="1200" dirty="0"/>
            <a:t>Patients</a:t>
          </a:r>
        </a:p>
      </dgm:t>
    </dgm:pt>
    <dgm:pt modelId="{773AFFB5-3D14-4D79-8B59-9F4A51329B5D}" type="parTrans" cxnId="{9B65CFAA-8311-456D-8B4B-D93A173F0DD1}">
      <dgm:prSet/>
      <dgm:spPr/>
      <dgm:t>
        <a:bodyPr/>
        <a:lstStyle/>
        <a:p>
          <a:endParaRPr lang="en-GB"/>
        </a:p>
      </dgm:t>
    </dgm:pt>
    <dgm:pt modelId="{69AB841B-4C57-416E-92DE-89D7C49F5AB3}" type="sibTrans" cxnId="{9B65CFAA-8311-456D-8B4B-D93A173F0DD1}">
      <dgm:prSet/>
      <dgm:spPr/>
      <dgm:t>
        <a:bodyPr/>
        <a:lstStyle/>
        <a:p>
          <a:endParaRPr lang="en-GB"/>
        </a:p>
      </dgm:t>
    </dgm:pt>
    <dgm:pt modelId="{70AA5043-D57F-4748-9C49-7DEC25050429}">
      <dgm:prSet custT="1"/>
      <dgm:spPr/>
      <dgm:t>
        <a:bodyPr/>
        <a:lstStyle/>
        <a:p>
          <a:pPr marL="114300" lvl="1" indent="0" algn="l" defTabSz="577850">
            <a:lnSpc>
              <a:spcPct val="90000"/>
            </a:lnSpc>
            <a:spcBef>
              <a:spcPct val="0"/>
            </a:spcBef>
            <a:spcAft>
              <a:spcPct val="20000"/>
            </a:spcAft>
            <a:buFont typeface="Arial" panose="020B0604020202020204" pitchFamily="34" charset="0"/>
            <a:buChar char="•"/>
          </a:pPr>
          <a:r>
            <a:rPr lang="en-US" sz="1800" kern="1200" dirty="0" err="1"/>
            <a:t>Carers</a:t>
          </a:r>
          <a:r>
            <a:rPr lang="en-US" sz="1800" kern="1200" dirty="0"/>
            <a:t> </a:t>
          </a:r>
        </a:p>
      </dgm:t>
    </dgm:pt>
    <dgm:pt modelId="{39177828-4985-4E8C-A032-B77809FFD3CD}" type="parTrans" cxnId="{B02C0A09-21DA-42B3-AECD-1D0FB3B9FD0D}">
      <dgm:prSet/>
      <dgm:spPr/>
      <dgm:t>
        <a:bodyPr/>
        <a:lstStyle/>
        <a:p>
          <a:endParaRPr lang="en-GB"/>
        </a:p>
      </dgm:t>
    </dgm:pt>
    <dgm:pt modelId="{F2DA6D4C-A0B7-4AE4-A654-B83F8D07328E}" type="sibTrans" cxnId="{B02C0A09-21DA-42B3-AECD-1D0FB3B9FD0D}">
      <dgm:prSet/>
      <dgm:spPr/>
      <dgm:t>
        <a:bodyPr/>
        <a:lstStyle/>
        <a:p>
          <a:endParaRPr lang="en-GB"/>
        </a:p>
      </dgm:t>
    </dgm:pt>
    <dgm:pt modelId="{87C87C86-8043-4C29-81FF-944B5578998D}">
      <dgm:prSet custT="1"/>
      <dgm:spPr/>
      <dgm:t>
        <a:bodyPr/>
        <a:lstStyle/>
        <a:p>
          <a:pPr marL="114300" lvl="1" indent="0" algn="l" defTabSz="577850">
            <a:lnSpc>
              <a:spcPct val="90000"/>
            </a:lnSpc>
            <a:spcBef>
              <a:spcPct val="0"/>
            </a:spcBef>
            <a:spcAft>
              <a:spcPct val="20000"/>
            </a:spcAft>
            <a:buFont typeface="Arial" panose="020B0604020202020204" pitchFamily="34" charset="0"/>
            <a:buChar char="•"/>
          </a:pPr>
          <a:r>
            <a:rPr lang="en-US" sz="1800" kern="1200" dirty="0"/>
            <a:t>Families</a:t>
          </a:r>
        </a:p>
      </dgm:t>
    </dgm:pt>
    <dgm:pt modelId="{646B2C04-68A5-41EE-AC94-C7B3C7001306}" type="parTrans" cxnId="{B78F46C1-938B-48EE-83B9-85A92FEA15C7}">
      <dgm:prSet/>
      <dgm:spPr/>
      <dgm:t>
        <a:bodyPr/>
        <a:lstStyle/>
        <a:p>
          <a:endParaRPr lang="en-GB"/>
        </a:p>
      </dgm:t>
    </dgm:pt>
    <dgm:pt modelId="{E7390469-5248-4AFC-97E2-945F97F872DD}" type="sibTrans" cxnId="{B78F46C1-938B-48EE-83B9-85A92FEA15C7}">
      <dgm:prSet/>
      <dgm:spPr/>
      <dgm:t>
        <a:bodyPr/>
        <a:lstStyle/>
        <a:p>
          <a:endParaRPr lang="en-GB"/>
        </a:p>
      </dgm:t>
    </dgm:pt>
    <dgm:pt modelId="{04A72E49-E534-40C0-8BDD-DB23810D0053}">
      <dgm:prSet custT="1"/>
      <dgm:spPr/>
      <dgm:t>
        <a:bodyPr/>
        <a:lstStyle/>
        <a:p>
          <a:pPr marL="114300" lvl="1" indent="0" algn="l" defTabSz="577850">
            <a:lnSpc>
              <a:spcPct val="90000"/>
            </a:lnSpc>
            <a:spcBef>
              <a:spcPct val="0"/>
            </a:spcBef>
            <a:spcAft>
              <a:spcPct val="20000"/>
            </a:spcAft>
            <a:buFont typeface="Arial" panose="020B0604020202020204" pitchFamily="34" charset="0"/>
            <a:buChar char="•"/>
          </a:pPr>
          <a:r>
            <a:rPr lang="en-US" sz="1800" kern="1200" dirty="0"/>
            <a:t>Staff</a:t>
          </a:r>
        </a:p>
      </dgm:t>
    </dgm:pt>
    <dgm:pt modelId="{AD6234EB-5BD2-4C2C-994B-6C6481752C0A}" type="parTrans" cxnId="{40A86240-49D3-4221-B790-3932C2ECB9C1}">
      <dgm:prSet/>
      <dgm:spPr/>
      <dgm:t>
        <a:bodyPr/>
        <a:lstStyle/>
        <a:p>
          <a:endParaRPr lang="en-GB"/>
        </a:p>
      </dgm:t>
    </dgm:pt>
    <dgm:pt modelId="{CACFC0DC-B773-459C-B641-445F7F3A4C42}" type="sibTrans" cxnId="{40A86240-49D3-4221-B790-3932C2ECB9C1}">
      <dgm:prSet/>
      <dgm:spPr/>
      <dgm:t>
        <a:bodyPr/>
        <a:lstStyle/>
        <a:p>
          <a:endParaRPr lang="en-GB"/>
        </a:p>
      </dgm:t>
    </dgm:pt>
    <dgm:pt modelId="{362644E8-DF84-4387-8D0F-9647DB15C46A}" type="pres">
      <dgm:prSet presAssocID="{53A21FB0-4B19-4E60-8335-46892D5AE84E}" presName="linear" presStyleCnt="0">
        <dgm:presLayoutVars>
          <dgm:animLvl val="lvl"/>
          <dgm:resizeHandles val="exact"/>
        </dgm:presLayoutVars>
      </dgm:prSet>
      <dgm:spPr/>
    </dgm:pt>
    <dgm:pt modelId="{7AAC81E7-AB60-4FFA-8C25-4B70E949C3BF}" type="pres">
      <dgm:prSet presAssocID="{B7C6E6D9-CB6B-4DD4-BDD6-03046C34A91B}" presName="parentText" presStyleLbl="node1" presStyleIdx="0" presStyleCnt="3">
        <dgm:presLayoutVars>
          <dgm:chMax val="0"/>
          <dgm:bulletEnabled val="1"/>
        </dgm:presLayoutVars>
      </dgm:prSet>
      <dgm:spPr/>
    </dgm:pt>
    <dgm:pt modelId="{73F1173E-28A6-418A-A8F3-9BCAB22BADD1}" type="pres">
      <dgm:prSet presAssocID="{B7C6E6D9-CB6B-4DD4-BDD6-03046C34A91B}" presName="childText" presStyleLbl="revTx" presStyleIdx="0" presStyleCnt="3">
        <dgm:presLayoutVars>
          <dgm:bulletEnabled val="1"/>
        </dgm:presLayoutVars>
      </dgm:prSet>
      <dgm:spPr/>
    </dgm:pt>
    <dgm:pt modelId="{87F79E2F-608B-4404-AFD1-7198CD029ED2}" type="pres">
      <dgm:prSet presAssocID="{95F8ED38-0E22-4081-812B-85DDED2266A5}" presName="parentText" presStyleLbl="node1" presStyleIdx="1" presStyleCnt="3">
        <dgm:presLayoutVars>
          <dgm:chMax val="0"/>
          <dgm:bulletEnabled val="1"/>
        </dgm:presLayoutVars>
      </dgm:prSet>
      <dgm:spPr/>
    </dgm:pt>
    <dgm:pt modelId="{B8CAEB66-B75F-46B6-8BD3-56C79DE4C71A}" type="pres">
      <dgm:prSet presAssocID="{95F8ED38-0E22-4081-812B-85DDED2266A5}" presName="childText" presStyleLbl="revTx" presStyleIdx="1" presStyleCnt="3">
        <dgm:presLayoutVars>
          <dgm:bulletEnabled val="1"/>
        </dgm:presLayoutVars>
      </dgm:prSet>
      <dgm:spPr/>
    </dgm:pt>
    <dgm:pt modelId="{F30A706F-3995-4591-A31D-E57A951F5604}" type="pres">
      <dgm:prSet presAssocID="{037284A7-3083-4B7B-BC21-3FA381FCC95E}" presName="parentText" presStyleLbl="node1" presStyleIdx="2" presStyleCnt="3">
        <dgm:presLayoutVars>
          <dgm:chMax val="0"/>
          <dgm:bulletEnabled val="1"/>
        </dgm:presLayoutVars>
      </dgm:prSet>
      <dgm:spPr/>
    </dgm:pt>
    <dgm:pt modelId="{4266DD62-1D15-4C7D-9B79-7ED88C32992B}" type="pres">
      <dgm:prSet presAssocID="{037284A7-3083-4B7B-BC21-3FA381FCC95E}" presName="childText" presStyleLbl="revTx" presStyleIdx="2" presStyleCnt="3">
        <dgm:presLayoutVars>
          <dgm:bulletEnabled val="1"/>
        </dgm:presLayoutVars>
      </dgm:prSet>
      <dgm:spPr/>
    </dgm:pt>
  </dgm:ptLst>
  <dgm:cxnLst>
    <dgm:cxn modelId="{D390CA04-F436-42E5-840C-9ED0E8305BCA}" type="presOf" srcId="{04A72E49-E534-40C0-8BDD-DB23810D0053}" destId="{B8CAEB66-B75F-46B6-8BD3-56C79DE4C71A}" srcOrd="0" destOrd="3" presId="urn:microsoft.com/office/officeart/2005/8/layout/vList2"/>
    <dgm:cxn modelId="{B02C0A09-21DA-42B3-AECD-1D0FB3B9FD0D}" srcId="{95F8ED38-0E22-4081-812B-85DDED2266A5}" destId="{70AA5043-D57F-4748-9C49-7DEC25050429}" srcOrd="1" destOrd="0" parTransId="{39177828-4985-4E8C-A032-B77809FFD3CD}" sibTransId="{F2DA6D4C-A0B7-4AE4-A654-B83F8D07328E}"/>
    <dgm:cxn modelId="{E2426B0A-FE5D-4B0D-9EE7-1438B1BAA003}" srcId="{95F8ED38-0E22-4081-812B-85DDED2266A5}" destId="{B4C5D937-AD27-4D9A-ABC7-5FAC4430968F}" srcOrd="5" destOrd="0" parTransId="{3A5907E0-81CD-4F85-9F52-4AE7652FE471}" sibTransId="{FF755957-D3D2-4981-96D4-9655EF7B0807}"/>
    <dgm:cxn modelId="{F37B3F15-D0A1-4112-8B7C-0270C2C7440D}" srcId="{B7C6E6D9-CB6B-4DD4-BDD6-03046C34A91B}" destId="{590ACA94-9699-40B8-A885-DF61F23777CD}" srcOrd="0" destOrd="0" parTransId="{A5E43CC3-8E4F-4B06-9BBA-118A53B41EE5}" sibTransId="{737D2392-7EB4-48FE-B0C5-0491E83CBA29}"/>
    <dgm:cxn modelId="{E163E433-D491-4BA2-BA56-CD5DE84F2B7C}" srcId="{037284A7-3083-4B7B-BC21-3FA381FCC95E}" destId="{ED639611-55A8-44EB-BE34-EB1FF6208C2F}" srcOrd="1" destOrd="0" parTransId="{0C27D45B-57BD-4863-A2E4-50D5EB96DB40}" sibTransId="{11922F5B-3A9A-423A-AF57-3CD6DC2352FD}"/>
    <dgm:cxn modelId="{25D8EB3E-F5F6-4885-9DD5-38C547B07A0E}" srcId="{53A21FB0-4B19-4E60-8335-46892D5AE84E}" destId="{B7C6E6D9-CB6B-4DD4-BDD6-03046C34A91B}" srcOrd="0" destOrd="0" parTransId="{C015A8F7-6A2C-4427-8CD6-695B2EB8E17A}" sibTransId="{7CB24860-632A-4F65-A718-151C61C526BD}"/>
    <dgm:cxn modelId="{40A86240-49D3-4221-B790-3932C2ECB9C1}" srcId="{95F8ED38-0E22-4081-812B-85DDED2266A5}" destId="{04A72E49-E534-40C0-8BDD-DB23810D0053}" srcOrd="3" destOrd="0" parTransId="{AD6234EB-5BD2-4C2C-994B-6C6481752C0A}" sibTransId="{CACFC0DC-B773-459C-B641-445F7F3A4C42}"/>
    <dgm:cxn modelId="{F37D755B-C246-42F1-86D4-20D0832F7B41}" type="presOf" srcId="{B4C5D937-AD27-4D9A-ABC7-5FAC4430968F}" destId="{B8CAEB66-B75F-46B6-8BD3-56C79DE4C71A}" srcOrd="0" destOrd="5" presId="urn:microsoft.com/office/officeart/2005/8/layout/vList2"/>
    <dgm:cxn modelId="{117F7D61-1C25-41D3-9625-A98BB75AF7EA}" type="presOf" srcId="{53A21FB0-4B19-4E60-8335-46892D5AE84E}" destId="{362644E8-DF84-4387-8D0F-9647DB15C46A}" srcOrd="0" destOrd="0" presId="urn:microsoft.com/office/officeart/2005/8/layout/vList2"/>
    <dgm:cxn modelId="{ED8E1865-B538-47B1-ABC5-4E38BBC93775}" srcId="{53A21FB0-4B19-4E60-8335-46892D5AE84E}" destId="{95F8ED38-0E22-4081-812B-85DDED2266A5}" srcOrd="1" destOrd="0" parTransId="{9F5E3356-74C0-4D04-9D12-13C8C6DC6320}" sibTransId="{6F7421E2-4DA9-4D8F-AF9E-8EE7817CE51F}"/>
    <dgm:cxn modelId="{F9EE9051-D262-4075-B2AE-E02CA8D3B9AA}" type="presOf" srcId="{70AA5043-D57F-4748-9C49-7DEC25050429}" destId="{B8CAEB66-B75F-46B6-8BD3-56C79DE4C71A}" srcOrd="0" destOrd="1" presId="urn:microsoft.com/office/officeart/2005/8/layout/vList2"/>
    <dgm:cxn modelId="{2A6FA979-3093-47F6-AF1C-15CA5576980D}" srcId="{53A21FB0-4B19-4E60-8335-46892D5AE84E}" destId="{037284A7-3083-4B7B-BC21-3FA381FCC95E}" srcOrd="2" destOrd="0" parTransId="{FED991BD-F5F8-479A-AA67-2A3233D1A697}" sibTransId="{85E7BBF0-C923-4AE8-8F5E-21A7C696B5AB}"/>
    <dgm:cxn modelId="{2ED0AD59-3BB0-48A4-8C18-C8626EC574BD}" type="presOf" srcId="{87C87C86-8043-4C29-81FF-944B5578998D}" destId="{B8CAEB66-B75F-46B6-8BD3-56C79DE4C71A}" srcOrd="0" destOrd="2" presId="urn:microsoft.com/office/officeart/2005/8/layout/vList2"/>
    <dgm:cxn modelId="{D355CE8B-084F-4990-8D97-ACF4527BD93E}" type="presOf" srcId="{68FC5BEE-1CE7-4EA2-ADAB-81ABA1441B2D}" destId="{4266DD62-1D15-4C7D-9B79-7ED88C32992B}" srcOrd="0" destOrd="0" presId="urn:microsoft.com/office/officeart/2005/8/layout/vList2"/>
    <dgm:cxn modelId="{FB81BF8D-17E6-450C-A613-BA33D8C70602}" type="presOf" srcId="{590ACA94-9699-40B8-A885-DF61F23777CD}" destId="{73F1173E-28A6-418A-A8F3-9BCAB22BADD1}" srcOrd="0" destOrd="0" presId="urn:microsoft.com/office/officeart/2005/8/layout/vList2"/>
    <dgm:cxn modelId="{AC91DFA8-2149-41C9-A951-426F47C5E61F}" type="presOf" srcId="{95F8ED38-0E22-4081-812B-85DDED2266A5}" destId="{87F79E2F-608B-4404-AFD1-7198CD029ED2}" srcOrd="0" destOrd="0" presId="urn:microsoft.com/office/officeart/2005/8/layout/vList2"/>
    <dgm:cxn modelId="{9B65CFAA-8311-456D-8B4B-D93A173F0DD1}" srcId="{95F8ED38-0E22-4081-812B-85DDED2266A5}" destId="{5BE61FC8-3716-44C2-9F51-4BC1CAC1F166}" srcOrd="0" destOrd="0" parTransId="{773AFFB5-3D14-4D79-8B59-9F4A51329B5D}" sibTransId="{69AB841B-4C57-416E-92DE-89D7C49F5AB3}"/>
    <dgm:cxn modelId="{A49671B2-B071-4A38-B203-8CB708C4CBC4}" type="presOf" srcId="{B7C6E6D9-CB6B-4DD4-BDD6-03046C34A91B}" destId="{7AAC81E7-AB60-4FFA-8C25-4B70E949C3BF}" srcOrd="0" destOrd="0" presId="urn:microsoft.com/office/officeart/2005/8/layout/vList2"/>
    <dgm:cxn modelId="{E007F3B9-58BB-4D6D-833B-5CC23073F46A}" srcId="{95F8ED38-0E22-4081-812B-85DDED2266A5}" destId="{CD3200A1-4F31-40F0-9192-3FEA02EF9006}" srcOrd="4" destOrd="0" parTransId="{4BC5C599-0852-49CB-A3F1-D77C0D2075C7}" sibTransId="{793DFDB8-6586-413E-97CF-8F38ADA23219}"/>
    <dgm:cxn modelId="{86E65FBC-D258-4A07-9CDF-D95050161A73}" type="presOf" srcId="{037284A7-3083-4B7B-BC21-3FA381FCC95E}" destId="{F30A706F-3995-4591-A31D-E57A951F5604}" srcOrd="0" destOrd="0" presId="urn:microsoft.com/office/officeart/2005/8/layout/vList2"/>
    <dgm:cxn modelId="{E41D68C0-929D-4411-BF31-44070D6704AA}" type="presOf" srcId="{CD3200A1-4F31-40F0-9192-3FEA02EF9006}" destId="{B8CAEB66-B75F-46B6-8BD3-56C79DE4C71A}" srcOrd="0" destOrd="4" presId="urn:microsoft.com/office/officeart/2005/8/layout/vList2"/>
    <dgm:cxn modelId="{B78F46C1-938B-48EE-83B9-85A92FEA15C7}" srcId="{95F8ED38-0E22-4081-812B-85DDED2266A5}" destId="{87C87C86-8043-4C29-81FF-944B5578998D}" srcOrd="2" destOrd="0" parTransId="{646B2C04-68A5-41EE-AC94-C7B3C7001306}" sibTransId="{E7390469-5248-4AFC-97E2-945F97F872DD}"/>
    <dgm:cxn modelId="{2F1EC5C9-80E5-4751-9E2C-610C5FC85A17}" type="presOf" srcId="{ED639611-55A8-44EB-BE34-EB1FF6208C2F}" destId="{4266DD62-1D15-4C7D-9B79-7ED88C32992B}" srcOrd="0" destOrd="1" presId="urn:microsoft.com/office/officeart/2005/8/layout/vList2"/>
    <dgm:cxn modelId="{D2F2D5C9-51EC-4F8D-A4FC-29DF220166BE}" srcId="{037284A7-3083-4B7B-BC21-3FA381FCC95E}" destId="{68FC5BEE-1CE7-4EA2-ADAB-81ABA1441B2D}" srcOrd="0" destOrd="0" parTransId="{EFE1CECA-BCD5-4D62-ACEA-B8380A6C4218}" sibTransId="{D54FCE22-B212-452C-9FA8-B33FD406440B}"/>
    <dgm:cxn modelId="{AE26EFF8-4337-43D2-BBFD-9A790C39E74B}" type="presOf" srcId="{5BE61FC8-3716-44C2-9F51-4BC1CAC1F166}" destId="{B8CAEB66-B75F-46B6-8BD3-56C79DE4C71A}" srcOrd="0" destOrd="0" presId="urn:microsoft.com/office/officeart/2005/8/layout/vList2"/>
    <dgm:cxn modelId="{511B53B0-27CF-44CC-A558-3F8D736EAAAB}" type="presParOf" srcId="{362644E8-DF84-4387-8D0F-9647DB15C46A}" destId="{7AAC81E7-AB60-4FFA-8C25-4B70E949C3BF}" srcOrd="0" destOrd="0" presId="urn:microsoft.com/office/officeart/2005/8/layout/vList2"/>
    <dgm:cxn modelId="{F48EB588-C0C1-4085-A94C-D07445D9D2FF}" type="presParOf" srcId="{362644E8-DF84-4387-8D0F-9647DB15C46A}" destId="{73F1173E-28A6-418A-A8F3-9BCAB22BADD1}" srcOrd="1" destOrd="0" presId="urn:microsoft.com/office/officeart/2005/8/layout/vList2"/>
    <dgm:cxn modelId="{AC997F37-3F05-404C-9C9A-58A19A6FDBB4}" type="presParOf" srcId="{362644E8-DF84-4387-8D0F-9647DB15C46A}" destId="{87F79E2F-608B-4404-AFD1-7198CD029ED2}" srcOrd="2" destOrd="0" presId="urn:microsoft.com/office/officeart/2005/8/layout/vList2"/>
    <dgm:cxn modelId="{90291DC7-C1BB-477C-B184-D03526E33D10}" type="presParOf" srcId="{362644E8-DF84-4387-8D0F-9647DB15C46A}" destId="{B8CAEB66-B75F-46B6-8BD3-56C79DE4C71A}" srcOrd="3" destOrd="0" presId="urn:microsoft.com/office/officeart/2005/8/layout/vList2"/>
    <dgm:cxn modelId="{4FCF4ED3-E459-4607-BC06-7945286B63E4}" type="presParOf" srcId="{362644E8-DF84-4387-8D0F-9647DB15C46A}" destId="{F30A706F-3995-4591-A31D-E57A951F5604}" srcOrd="4" destOrd="0" presId="urn:microsoft.com/office/officeart/2005/8/layout/vList2"/>
    <dgm:cxn modelId="{5599D1FA-6546-4098-827A-E116D76FD69A}" type="presParOf" srcId="{362644E8-DF84-4387-8D0F-9647DB15C46A}" destId="{4266DD62-1D15-4C7D-9B79-7ED88C32992B}" srcOrd="5"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0542860-3AF9-4957-92C1-8D6691A6117C}"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AED997AA-2316-4AB1-A93B-7737E4FA62CD}">
      <dgm:prSet custT="1"/>
      <dgm:spPr/>
      <dgm:t>
        <a:bodyPr/>
        <a:lstStyle/>
        <a:p>
          <a:pPr>
            <a:lnSpc>
              <a:spcPct val="100000"/>
            </a:lnSpc>
          </a:pPr>
          <a:r>
            <a:rPr lang="en-GB" sz="1600" baseline="0"/>
            <a:t>As a researcher</a:t>
          </a:r>
          <a:endParaRPr lang="en-US" sz="1600"/>
        </a:p>
      </dgm:t>
    </dgm:pt>
    <dgm:pt modelId="{2D7555DC-51CD-462F-974A-0D01744F6D88}" type="parTrans" cxnId="{B4961C4D-9653-49BC-8207-7A8BE844FA80}">
      <dgm:prSet/>
      <dgm:spPr/>
      <dgm:t>
        <a:bodyPr/>
        <a:lstStyle/>
        <a:p>
          <a:endParaRPr lang="en-US" sz="2000"/>
        </a:p>
      </dgm:t>
    </dgm:pt>
    <dgm:pt modelId="{5FF75791-F782-4965-B4C0-B03C16E02861}" type="sibTrans" cxnId="{B4961C4D-9653-49BC-8207-7A8BE844FA80}">
      <dgm:prSet/>
      <dgm:spPr/>
      <dgm:t>
        <a:bodyPr/>
        <a:lstStyle/>
        <a:p>
          <a:endParaRPr lang="en-US" sz="2000"/>
        </a:p>
      </dgm:t>
    </dgm:pt>
    <dgm:pt modelId="{57625A86-2F4D-4D46-8C52-02B563E03D34}">
      <dgm:prSet custT="1"/>
      <dgm:spPr/>
      <dgm:t>
        <a:bodyPr/>
        <a:lstStyle/>
        <a:p>
          <a:pPr>
            <a:lnSpc>
              <a:spcPct val="100000"/>
            </a:lnSpc>
          </a:pPr>
          <a:r>
            <a:rPr lang="en-GB" sz="1600" baseline="0" dirty="0"/>
            <a:t>As a practitioner</a:t>
          </a:r>
          <a:endParaRPr lang="en-US" sz="1600" dirty="0"/>
        </a:p>
      </dgm:t>
    </dgm:pt>
    <dgm:pt modelId="{F05946AE-8CFE-4F46-863C-FBBF280146B2}" type="parTrans" cxnId="{14061B81-27D9-49A7-BC0C-ACA2F50F1ED8}">
      <dgm:prSet/>
      <dgm:spPr/>
      <dgm:t>
        <a:bodyPr/>
        <a:lstStyle/>
        <a:p>
          <a:endParaRPr lang="en-US" sz="2000"/>
        </a:p>
      </dgm:t>
    </dgm:pt>
    <dgm:pt modelId="{AE2FED38-7392-439E-B04C-AEDC1AAF8964}" type="sibTrans" cxnId="{14061B81-27D9-49A7-BC0C-ACA2F50F1ED8}">
      <dgm:prSet/>
      <dgm:spPr/>
      <dgm:t>
        <a:bodyPr/>
        <a:lstStyle/>
        <a:p>
          <a:endParaRPr lang="en-US" sz="2000"/>
        </a:p>
      </dgm:t>
    </dgm:pt>
    <dgm:pt modelId="{B1A6DFC9-A77A-4EB3-A356-1026805204C4}">
      <dgm:prSet custT="1"/>
      <dgm:spPr/>
      <dgm:t>
        <a:bodyPr/>
        <a:lstStyle/>
        <a:p>
          <a:pPr>
            <a:lnSpc>
              <a:spcPct val="100000"/>
            </a:lnSpc>
          </a:pPr>
          <a:r>
            <a:rPr lang="en-GB" sz="1600" baseline="0"/>
            <a:t>As a teacher</a:t>
          </a:r>
          <a:endParaRPr lang="en-US" sz="1600"/>
        </a:p>
      </dgm:t>
    </dgm:pt>
    <dgm:pt modelId="{AA5F84CF-52FE-4ECC-B4CB-BC4B78DCBDE7}" type="parTrans" cxnId="{C56B94F4-6A89-4198-B91F-AC39BD86716E}">
      <dgm:prSet/>
      <dgm:spPr/>
      <dgm:t>
        <a:bodyPr/>
        <a:lstStyle/>
        <a:p>
          <a:endParaRPr lang="en-US" sz="2000"/>
        </a:p>
      </dgm:t>
    </dgm:pt>
    <dgm:pt modelId="{3C270851-C8DC-440E-A08C-45047C080E90}" type="sibTrans" cxnId="{C56B94F4-6A89-4198-B91F-AC39BD86716E}">
      <dgm:prSet/>
      <dgm:spPr/>
      <dgm:t>
        <a:bodyPr/>
        <a:lstStyle/>
        <a:p>
          <a:endParaRPr lang="en-US" sz="2000"/>
        </a:p>
      </dgm:t>
    </dgm:pt>
    <dgm:pt modelId="{0505F1F9-2EB9-478E-81CB-D76B0C42F3C9}">
      <dgm:prSet custT="1"/>
      <dgm:spPr/>
      <dgm:t>
        <a:bodyPr/>
        <a:lstStyle/>
        <a:p>
          <a:pPr>
            <a:lnSpc>
              <a:spcPct val="100000"/>
            </a:lnSpc>
          </a:pPr>
          <a:r>
            <a:rPr lang="en-GB" sz="1600" baseline="0" dirty="0"/>
            <a:t>As a mentor</a:t>
          </a:r>
          <a:endParaRPr lang="en-US" sz="1600" dirty="0"/>
        </a:p>
      </dgm:t>
    </dgm:pt>
    <dgm:pt modelId="{001D9F6E-3648-4EC1-BF6B-51E6A8DF684D}" type="parTrans" cxnId="{4192F55C-B3B8-4C19-BB12-ADB4D2E2EB2F}">
      <dgm:prSet/>
      <dgm:spPr/>
      <dgm:t>
        <a:bodyPr/>
        <a:lstStyle/>
        <a:p>
          <a:endParaRPr lang="en-US" sz="2000"/>
        </a:p>
      </dgm:t>
    </dgm:pt>
    <dgm:pt modelId="{DF3A7DDE-0959-4150-9910-B5BD0DA61A5F}" type="sibTrans" cxnId="{4192F55C-B3B8-4C19-BB12-ADB4D2E2EB2F}">
      <dgm:prSet/>
      <dgm:spPr/>
      <dgm:t>
        <a:bodyPr/>
        <a:lstStyle/>
        <a:p>
          <a:endParaRPr lang="en-US" sz="2000"/>
        </a:p>
      </dgm:t>
    </dgm:pt>
    <dgm:pt modelId="{45189FAA-457E-41F6-B8DF-1FCF381F6691}">
      <dgm:prSet custT="1"/>
      <dgm:spPr/>
      <dgm:t>
        <a:bodyPr/>
        <a:lstStyle/>
        <a:p>
          <a:pPr>
            <a:lnSpc>
              <a:spcPct val="100000"/>
            </a:lnSpc>
          </a:pPr>
          <a:r>
            <a:rPr lang="en-GB" sz="1600" baseline="0" dirty="0"/>
            <a:t>As a leader</a:t>
          </a:r>
          <a:endParaRPr lang="en-US" sz="1600" dirty="0"/>
        </a:p>
      </dgm:t>
    </dgm:pt>
    <dgm:pt modelId="{ABB4A06D-98BC-4F9D-A5A1-969390A00EC4}" type="parTrans" cxnId="{2B28569D-F38E-48B6-A43F-502BD48448FC}">
      <dgm:prSet/>
      <dgm:spPr/>
      <dgm:t>
        <a:bodyPr/>
        <a:lstStyle/>
        <a:p>
          <a:endParaRPr lang="en-US" sz="2000"/>
        </a:p>
      </dgm:t>
    </dgm:pt>
    <dgm:pt modelId="{1D0D28C4-E6FC-43DD-B67A-0649D43654C4}" type="sibTrans" cxnId="{2B28569D-F38E-48B6-A43F-502BD48448FC}">
      <dgm:prSet/>
      <dgm:spPr/>
      <dgm:t>
        <a:bodyPr/>
        <a:lstStyle/>
        <a:p>
          <a:endParaRPr lang="en-US" sz="2000"/>
        </a:p>
      </dgm:t>
    </dgm:pt>
    <dgm:pt modelId="{2F5A12C9-03B4-4905-B8B0-1F9E0514E8CD}" type="pres">
      <dgm:prSet presAssocID="{30542860-3AF9-4957-92C1-8D6691A6117C}" presName="root" presStyleCnt="0">
        <dgm:presLayoutVars>
          <dgm:dir/>
          <dgm:resizeHandles val="exact"/>
        </dgm:presLayoutVars>
      </dgm:prSet>
      <dgm:spPr/>
    </dgm:pt>
    <dgm:pt modelId="{DC572612-A0C4-4A03-9D08-6ABA9AFC0654}" type="pres">
      <dgm:prSet presAssocID="{AED997AA-2316-4AB1-A93B-7737E4FA62CD}" presName="compNode" presStyleCnt="0"/>
      <dgm:spPr/>
    </dgm:pt>
    <dgm:pt modelId="{9D64024D-03E9-43C2-B897-AF2EEB6F0E36}" type="pres">
      <dgm:prSet presAssocID="{AED997AA-2316-4AB1-A93B-7737E4FA62C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gnifying glass"/>
        </a:ext>
      </dgm:extLst>
    </dgm:pt>
    <dgm:pt modelId="{C0A96C93-5306-4D32-BD1A-5D4E954A6386}" type="pres">
      <dgm:prSet presAssocID="{AED997AA-2316-4AB1-A93B-7737E4FA62CD}" presName="spaceRect" presStyleCnt="0"/>
      <dgm:spPr/>
    </dgm:pt>
    <dgm:pt modelId="{538B3D28-B66E-4CB7-B340-0C9B83364125}" type="pres">
      <dgm:prSet presAssocID="{AED997AA-2316-4AB1-A93B-7737E4FA62CD}" presName="textRect" presStyleLbl="revTx" presStyleIdx="0" presStyleCnt="5">
        <dgm:presLayoutVars>
          <dgm:chMax val="1"/>
          <dgm:chPref val="1"/>
        </dgm:presLayoutVars>
      </dgm:prSet>
      <dgm:spPr/>
    </dgm:pt>
    <dgm:pt modelId="{98FC636A-CDA4-4393-9ADC-F8AF2BF4F431}" type="pres">
      <dgm:prSet presAssocID="{5FF75791-F782-4965-B4C0-B03C16E02861}" presName="sibTrans" presStyleCnt="0"/>
      <dgm:spPr/>
    </dgm:pt>
    <dgm:pt modelId="{C6FBB498-1E73-421F-A3F7-82421A628994}" type="pres">
      <dgm:prSet presAssocID="{57625A86-2F4D-4D46-8C52-02B563E03D34}" presName="compNode" presStyleCnt="0"/>
      <dgm:spPr/>
    </dgm:pt>
    <dgm:pt modelId="{FD749895-6205-408D-8740-177A8E336F16}" type="pres">
      <dgm:prSet presAssocID="{57625A86-2F4D-4D46-8C52-02B563E03D3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ethoscope"/>
        </a:ext>
      </dgm:extLst>
    </dgm:pt>
    <dgm:pt modelId="{89C23BA1-F29E-4CB8-B5B4-C848ECA31C98}" type="pres">
      <dgm:prSet presAssocID="{57625A86-2F4D-4D46-8C52-02B563E03D34}" presName="spaceRect" presStyleCnt="0"/>
      <dgm:spPr/>
    </dgm:pt>
    <dgm:pt modelId="{A5B1E207-CB99-4AFA-8E2A-61A52B30FF04}" type="pres">
      <dgm:prSet presAssocID="{57625A86-2F4D-4D46-8C52-02B563E03D34}" presName="textRect" presStyleLbl="revTx" presStyleIdx="1" presStyleCnt="5">
        <dgm:presLayoutVars>
          <dgm:chMax val="1"/>
          <dgm:chPref val="1"/>
        </dgm:presLayoutVars>
      </dgm:prSet>
      <dgm:spPr/>
    </dgm:pt>
    <dgm:pt modelId="{C79A4D16-7F29-461C-B3C8-E36AE5E59A7C}" type="pres">
      <dgm:prSet presAssocID="{AE2FED38-7392-439E-B04C-AEDC1AAF8964}" presName="sibTrans" presStyleCnt="0"/>
      <dgm:spPr/>
    </dgm:pt>
    <dgm:pt modelId="{DA1B94EF-3F62-4262-92DA-6AA1CB8C7441}" type="pres">
      <dgm:prSet presAssocID="{B1A6DFC9-A77A-4EB3-A356-1026805204C4}" presName="compNode" presStyleCnt="0"/>
      <dgm:spPr/>
    </dgm:pt>
    <dgm:pt modelId="{61423379-AB09-46C4-BB42-8046F4E03041}" type="pres">
      <dgm:prSet presAssocID="{B1A6DFC9-A77A-4EB3-A356-1026805204C4}"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eacher"/>
        </a:ext>
      </dgm:extLst>
    </dgm:pt>
    <dgm:pt modelId="{162F16D8-1408-4BB6-8E96-8953465E783B}" type="pres">
      <dgm:prSet presAssocID="{B1A6DFC9-A77A-4EB3-A356-1026805204C4}" presName="spaceRect" presStyleCnt="0"/>
      <dgm:spPr/>
    </dgm:pt>
    <dgm:pt modelId="{B2229D76-D601-4073-BC23-384962727E8F}" type="pres">
      <dgm:prSet presAssocID="{B1A6DFC9-A77A-4EB3-A356-1026805204C4}" presName="textRect" presStyleLbl="revTx" presStyleIdx="2" presStyleCnt="5">
        <dgm:presLayoutVars>
          <dgm:chMax val="1"/>
          <dgm:chPref val="1"/>
        </dgm:presLayoutVars>
      </dgm:prSet>
      <dgm:spPr/>
    </dgm:pt>
    <dgm:pt modelId="{E95CA2A3-D696-4391-B55E-AF219AF01ADA}" type="pres">
      <dgm:prSet presAssocID="{3C270851-C8DC-440E-A08C-45047C080E90}" presName="sibTrans" presStyleCnt="0"/>
      <dgm:spPr/>
    </dgm:pt>
    <dgm:pt modelId="{23EFDEF4-4C83-4590-973E-AF4EC03964A5}" type="pres">
      <dgm:prSet presAssocID="{0505F1F9-2EB9-478E-81CB-D76B0C42F3C9}" presName="compNode" presStyleCnt="0"/>
      <dgm:spPr/>
    </dgm:pt>
    <dgm:pt modelId="{E63781FC-16E6-4BD8-A717-E3C5A5ECA3AB}" type="pres">
      <dgm:prSet presAssocID="{0505F1F9-2EB9-478E-81CB-D76B0C42F3C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User"/>
        </a:ext>
      </dgm:extLst>
    </dgm:pt>
    <dgm:pt modelId="{1D2D673D-8D62-4728-850A-71FF41E6A2ED}" type="pres">
      <dgm:prSet presAssocID="{0505F1F9-2EB9-478E-81CB-D76B0C42F3C9}" presName="spaceRect" presStyleCnt="0"/>
      <dgm:spPr/>
    </dgm:pt>
    <dgm:pt modelId="{71F8B755-D3D2-40B7-95F3-2BDA11130BC6}" type="pres">
      <dgm:prSet presAssocID="{0505F1F9-2EB9-478E-81CB-D76B0C42F3C9}" presName="textRect" presStyleLbl="revTx" presStyleIdx="3" presStyleCnt="5">
        <dgm:presLayoutVars>
          <dgm:chMax val="1"/>
          <dgm:chPref val="1"/>
        </dgm:presLayoutVars>
      </dgm:prSet>
      <dgm:spPr/>
    </dgm:pt>
    <dgm:pt modelId="{3A933891-4E7F-41D9-AC84-4019D3BD7095}" type="pres">
      <dgm:prSet presAssocID="{DF3A7DDE-0959-4150-9910-B5BD0DA61A5F}" presName="sibTrans" presStyleCnt="0"/>
      <dgm:spPr/>
    </dgm:pt>
    <dgm:pt modelId="{6F20DAD9-0D96-445F-8FDE-0CD3EFAA5ED3}" type="pres">
      <dgm:prSet presAssocID="{45189FAA-457E-41F6-B8DF-1FCF381F6691}" presName="compNode" presStyleCnt="0"/>
      <dgm:spPr/>
    </dgm:pt>
    <dgm:pt modelId="{3A939E81-09C7-43FB-A957-9B3630C9C419}" type="pres">
      <dgm:prSet presAssocID="{45189FAA-457E-41F6-B8DF-1FCF381F6691}" presName="iconRect" presStyleLbl="node1" presStyleIdx="4" presStyleCnt="5" custLinFactX="-32896" custLinFactNeighborX="-100000" custLinFactNeighborY="28223"/>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Shoe footprints with solid fill"/>
        </a:ext>
      </dgm:extLst>
    </dgm:pt>
    <dgm:pt modelId="{01153FA3-1BE1-4ECC-AD00-89B4091FE4BC}" type="pres">
      <dgm:prSet presAssocID="{45189FAA-457E-41F6-B8DF-1FCF381F6691}" presName="spaceRect" presStyleCnt="0"/>
      <dgm:spPr/>
    </dgm:pt>
    <dgm:pt modelId="{EDAC35DD-32C2-475C-8E07-9488C9CFFED1}" type="pres">
      <dgm:prSet presAssocID="{45189FAA-457E-41F6-B8DF-1FCF381F6691}" presName="textRect" presStyleLbl="revTx" presStyleIdx="4" presStyleCnt="5" custLinFactNeighborX="-59803" custLinFactNeighborY="31750">
        <dgm:presLayoutVars>
          <dgm:chMax val="1"/>
          <dgm:chPref val="1"/>
        </dgm:presLayoutVars>
      </dgm:prSet>
      <dgm:spPr/>
    </dgm:pt>
  </dgm:ptLst>
  <dgm:cxnLst>
    <dgm:cxn modelId="{E9C8B708-D0D8-4908-9E08-4B3E62B49014}" type="presOf" srcId="{45189FAA-457E-41F6-B8DF-1FCF381F6691}" destId="{EDAC35DD-32C2-475C-8E07-9488C9CFFED1}" srcOrd="0" destOrd="0" presId="urn:microsoft.com/office/officeart/2018/2/layout/IconLabelList"/>
    <dgm:cxn modelId="{F3D4F721-204A-46E9-B702-29A962C3DFF5}" type="presOf" srcId="{AED997AA-2316-4AB1-A93B-7737E4FA62CD}" destId="{538B3D28-B66E-4CB7-B340-0C9B83364125}" srcOrd="0" destOrd="0" presId="urn:microsoft.com/office/officeart/2018/2/layout/IconLabelList"/>
    <dgm:cxn modelId="{7F95FA29-A942-46F3-8EF7-834C33D6BD96}" type="presOf" srcId="{B1A6DFC9-A77A-4EB3-A356-1026805204C4}" destId="{B2229D76-D601-4073-BC23-384962727E8F}" srcOrd="0" destOrd="0" presId="urn:microsoft.com/office/officeart/2018/2/layout/IconLabelList"/>
    <dgm:cxn modelId="{4192F55C-B3B8-4C19-BB12-ADB4D2E2EB2F}" srcId="{30542860-3AF9-4957-92C1-8D6691A6117C}" destId="{0505F1F9-2EB9-478E-81CB-D76B0C42F3C9}" srcOrd="3" destOrd="0" parTransId="{001D9F6E-3648-4EC1-BF6B-51E6A8DF684D}" sibTransId="{DF3A7DDE-0959-4150-9910-B5BD0DA61A5F}"/>
    <dgm:cxn modelId="{B4961C4D-9653-49BC-8207-7A8BE844FA80}" srcId="{30542860-3AF9-4957-92C1-8D6691A6117C}" destId="{AED997AA-2316-4AB1-A93B-7737E4FA62CD}" srcOrd="0" destOrd="0" parTransId="{2D7555DC-51CD-462F-974A-0D01744F6D88}" sibTransId="{5FF75791-F782-4965-B4C0-B03C16E02861}"/>
    <dgm:cxn modelId="{BF8DAF53-95B2-4D78-93E5-9351BE14CD91}" type="presOf" srcId="{30542860-3AF9-4957-92C1-8D6691A6117C}" destId="{2F5A12C9-03B4-4905-B8B0-1F9E0514E8CD}" srcOrd="0" destOrd="0" presId="urn:microsoft.com/office/officeart/2018/2/layout/IconLabelList"/>
    <dgm:cxn modelId="{14061B81-27D9-49A7-BC0C-ACA2F50F1ED8}" srcId="{30542860-3AF9-4957-92C1-8D6691A6117C}" destId="{57625A86-2F4D-4D46-8C52-02B563E03D34}" srcOrd="1" destOrd="0" parTransId="{F05946AE-8CFE-4F46-863C-FBBF280146B2}" sibTransId="{AE2FED38-7392-439E-B04C-AEDC1AAF8964}"/>
    <dgm:cxn modelId="{2B28569D-F38E-48B6-A43F-502BD48448FC}" srcId="{30542860-3AF9-4957-92C1-8D6691A6117C}" destId="{45189FAA-457E-41F6-B8DF-1FCF381F6691}" srcOrd="4" destOrd="0" parTransId="{ABB4A06D-98BC-4F9D-A5A1-969390A00EC4}" sibTransId="{1D0D28C4-E6FC-43DD-B67A-0649D43654C4}"/>
    <dgm:cxn modelId="{17FE53C6-FA3F-4457-88C5-4739D88FB29B}" type="presOf" srcId="{57625A86-2F4D-4D46-8C52-02B563E03D34}" destId="{A5B1E207-CB99-4AFA-8E2A-61A52B30FF04}" srcOrd="0" destOrd="0" presId="urn:microsoft.com/office/officeart/2018/2/layout/IconLabelList"/>
    <dgm:cxn modelId="{891777E6-2FE1-4179-BA68-03490F54D3E7}" type="presOf" srcId="{0505F1F9-2EB9-478E-81CB-D76B0C42F3C9}" destId="{71F8B755-D3D2-40B7-95F3-2BDA11130BC6}" srcOrd="0" destOrd="0" presId="urn:microsoft.com/office/officeart/2018/2/layout/IconLabelList"/>
    <dgm:cxn modelId="{C56B94F4-6A89-4198-B91F-AC39BD86716E}" srcId="{30542860-3AF9-4957-92C1-8D6691A6117C}" destId="{B1A6DFC9-A77A-4EB3-A356-1026805204C4}" srcOrd="2" destOrd="0" parTransId="{AA5F84CF-52FE-4ECC-B4CB-BC4B78DCBDE7}" sibTransId="{3C270851-C8DC-440E-A08C-45047C080E90}"/>
    <dgm:cxn modelId="{8BF27DEC-A2FC-415C-BCCB-A53FC0C2F435}" type="presParOf" srcId="{2F5A12C9-03B4-4905-B8B0-1F9E0514E8CD}" destId="{DC572612-A0C4-4A03-9D08-6ABA9AFC0654}" srcOrd="0" destOrd="0" presId="urn:microsoft.com/office/officeart/2018/2/layout/IconLabelList"/>
    <dgm:cxn modelId="{F45A7098-68F8-4C72-AAB5-E1957390F4C7}" type="presParOf" srcId="{DC572612-A0C4-4A03-9D08-6ABA9AFC0654}" destId="{9D64024D-03E9-43C2-B897-AF2EEB6F0E36}" srcOrd="0" destOrd="0" presId="urn:microsoft.com/office/officeart/2018/2/layout/IconLabelList"/>
    <dgm:cxn modelId="{D7263A14-4216-4954-A49B-19094F6CBDBC}" type="presParOf" srcId="{DC572612-A0C4-4A03-9D08-6ABA9AFC0654}" destId="{C0A96C93-5306-4D32-BD1A-5D4E954A6386}" srcOrd="1" destOrd="0" presId="urn:microsoft.com/office/officeart/2018/2/layout/IconLabelList"/>
    <dgm:cxn modelId="{895D10FE-F384-45A3-AA02-AD58CF06A87D}" type="presParOf" srcId="{DC572612-A0C4-4A03-9D08-6ABA9AFC0654}" destId="{538B3D28-B66E-4CB7-B340-0C9B83364125}" srcOrd="2" destOrd="0" presId="urn:microsoft.com/office/officeart/2018/2/layout/IconLabelList"/>
    <dgm:cxn modelId="{06D85A93-EC1E-4FFD-B622-8C7DA006EA49}" type="presParOf" srcId="{2F5A12C9-03B4-4905-B8B0-1F9E0514E8CD}" destId="{98FC636A-CDA4-4393-9ADC-F8AF2BF4F431}" srcOrd="1" destOrd="0" presId="urn:microsoft.com/office/officeart/2018/2/layout/IconLabelList"/>
    <dgm:cxn modelId="{17E1ED67-A89C-4158-BC41-7032A9768138}" type="presParOf" srcId="{2F5A12C9-03B4-4905-B8B0-1F9E0514E8CD}" destId="{C6FBB498-1E73-421F-A3F7-82421A628994}" srcOrd="2" destOrd="0" presId="urn:microsoft.com/office/officeart/2018/2/layout/IconLabelList"/>
    <dgm:cxn modelId="{6518A0B5-9CD6-483B-9BD5-5D39EF2B8BF0}" type="presParOf" srcId="{C6FBB498-1E73-421F-A3F7-82421A628994}" destId="{FD749895-6205-408D-8740-177A8E336F16}" srcOrd="0" destOrd="0" presId="urn:microsoft.com/office/officeart/2018/2/layout/IconLabelList"/>
    <dgm:cxn modelId="{F01B7BAE-1210-4AFD-AEDB-4C31210211AF}" type="presParOf" srcId="{C6FBB498-1E73-421F-A3F7-82421A628994}" destId="{89C23BA1-F29E-4CB8-B5B4-C848ECA31C98}" srcOrd="1" destOrd="0" presId="urn:microsoft.com/office/officeart/2018/2/layout/IconLabelList"/>
    <dgm:cxn modelId="{A704AD62-986D-443D-A3F4-025269374452}" type="presParOf" srcId="{C6FBB498-1E73-421F-A3F7-82421A628994}" destId="{A5B1E207-CB99-4AFA-8E2A-61A52B30FF04}" srcOrd="2" destOrd="0" presId="urn:microsoft.com/office/officeart/2018/2/layout/IconLabelList"/>
    <dgm:cxn modelId="{BE1F1C51-D43D-49D5-AE77-11518DF50BC3}" type="presParOf" srcId="{2F5A12C9-03B4-4905-B8B0-1F9E0514E8CD}" destId="{C79A4D16-7F29-461C-B3C8-E36AE5E59A7C}" srcOrd="3" destOrd="0" presId="urn:microsoft.com/office/officeart/2018/2/layout/IconLabelList"/>
    <dgm:cxn modelId="{35DD7EA9-5AF8-4BB5-805C-EBA4B1B116D4}" type="presParOf" srcId="{2F5A12C9-03B4-4905-B8B0-1F9E0514E8CD}" destId="{DA1B94EF-3F62-4262-92DA-6AA1CB8C7441}" srcOrd="4" destOrd="0" presId="urn:microsoft.com/office/officeart/2018/2/layout/IconLabelList"/>
    <dgm:cxn modelId="{9447AAF8-7780-4824-BB23-7B470E7F3003}" type="presParOf" srcId="{DA1B94EF-3F62-4262-92DA-6AA1CB8C7441}" destId="{61423379-AB09-46C4-BB42-8046F4E03041}" srcOrd="0" destOrd="0" presId="urn:microsoft.com/office/officeart/2018/2/layout/IconLabelList"/>
    <dgm:cxn modelId="{42B92A5E-BFDF-4365-B651-A14C0DD5F748}" type="presParOf" srcId="{DA1B94EF-3F62-4262-92DA-6AA1CB8C7441}" destId="{162F16D8-1408-4BB6-8E96-8953465E783B}" srcOrd="1" destOrd="0" presId="urn:microsoft.com/office/officeart/2018/2/layout/IconLabelList"/>
    <dgm:cxn modelId="{226D49DF-868F-4656-91A2-0F4E7115AE64}" type="presParOf" srcId="{DA1B94EF-3F62-4262-92DA-6AA1CB8C7441}" destId="{B2229D76-D601-4073-BC23-384962727E8F}" srcOrd="2" destOrd="0" presId="urn:microsoft.com/office/officeart/2018/2/layout/IconLabelList"/>
    <dgm:cxn modelId="{12773235-280B-489F-B234-311F6C37F83E}" type="presParOf" srcId="{2F5A12C9-03B4-4905-B8B0-1F9E0514E8CD}" destId="{E95CA2A3-D696-4391-B55E-AF219AF01ADA}" srcOrd="5" destOrd="0" presId="urn:microsoft.com/office/officeart/2018/2/layout/IconLabelList"/>
    <dgm:cxn modelId="{04E5339D-66CE-4FB2-97AD-8F448D1BA8D0}" type="presParOf" srcId="{2F5A12C9-03B4-4905-B8B0-1F9E0514E8CD}" destId="{23EFDEF4-4C83-4590-973E-AF4EC03964A5}" srcOrd="6" destOrd="0" presId="urn:microsoft.com/office/officeart/2018/2/layout/IconLabelList"/>
    <dgm:cxn modelId="{56FFD254-8596-45A9-AF69-33D8BE208B51}" type="presParOf" srcId="{23EFDEF4-4C83-4590-973E-AF4EC03964A5}" destId="{E63781FC-16E6-4BD8-A717-E3C5A5ECA3AB}" srcOrd="0" destOrd="0" presId="urn:microsoft.com/office/officeart/2018/2/layout/IconLabelList"/>
    <dgm:cxn modelId="{31B91137-6773-4F35-89AC-EB999DED5D51}" type="presParOf" srcId="{23EFDEF4-4C83-4590-973E-AF4EC03964A5}" destId="{1D2D673D-8D62-4728-850A-71FF41E6A2ED}" srcOrd="1" destOrd="0" presId="urn:microsoft.com/office/officeart/2018/2/layout/IconLabelList"/>
    <dgm:cxn modelId="{BF372C5A-CE74-48AB-B0AF-B31119BAF775}" type="presParOf" srcId="{23EFDEF4-4C83-4590-973E-AF4EC03964A5}" destId="{71F8B755-D3D2-40B7-95F3-2BDA11130BC6}" srcOrd="2" destOrd="0" presId="urn:microsoft.com/office/officeart/2018/2/layout/IconLabelList"/>
    <dgm:cxn modelId="{7F691A5A-740A-4413-AD30-8D02AB607339}" type="presParOf" srcId="{2F5A12C9-03B4-4905-B8B0-1F9E0514E8CD}" destId="{3A933891-4E7F-41D9-AC84-4019D3BD7095}" srcOrd="7" destOrd="0" presId="urn:microsoft.com/office/officeart/2018/2/layout/IconLabelList"/>
    <dgm:cxn modelId="{C85A1A8A-2F6A-4C90-8039-C12380BE7F9B}" type="presParOf" srcId="{2F5A12C9-03B4-4905-B8B0-1F9E0514E8CD}" destId="{6F20DAD9-0D96-445F-8FDE-0CD3EFAA5ED3}" srcOrd="8" destOrd="0" presId="urn:microsoft.com/office/officeart/2018/2/layout/IconLabelList"/>
    <dgm:cxn modelId="{DB5DFCA0-C83C-4757-8075-B16275932367}" type="presParOf" srcId="{6F20DAD9-0D96-445F-8FDE-0CD3EFAA5ED3}" destId="{3A939E81-09C7-43FB-A957-9B3630C9C419}" srcOrd="0" destOrd="0" presId="urn:microsoft.com/office/officeart/2018/2/layout/IconLabelList"/>
    <dgm:cxn modelId="{D0B2FCA6-7A17-4236-B84C-AD614874751F}" type="presParOf" srcId="{6F20DAD9-0D96-445F-8FDE-0CD3EFAA5ED3}" destId="{01153FA3-1BE1-4ECC-AD00-89B4091FE4BC}" srcOrd="1" destOrd="0" presId="urn:microsoft.com/office/officeart/2018/2/layout/IconLabelList"/>
    <dgm:cxn modelId="{77DEF408-511D-4045-8749-D9E2EBB8CEF1}" type="presParOf" srcId="{6F20DAD9-0D96-445F-8FDE-0CD3EFAA5ED3}" destId="{EDAC35DD-32C2-475C-8E07-9488C9CFFED1}"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A7DF34-3570-4C10-8309-54B7044E5C89}">
      <dsp:nvSpPr>
        <dsp:cNvPr id="0" name=""/>
        <dsp:cNvSpPr/>
      </dsp:nvSpPr>
      <dsp:spPr>
        <a:xfrm>
          <a:off x="0" y="328549"/>
          <a:ext cx="5000124" cy="5292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ACDBB83-6540-4A8F-B17E-91BBECD62330}">
      <dsp:nvSpPr>
        <dsp:cNvPr id="0" name=""/>
        <dsp:cNvSpPr/>
      </dsp:nvSpPr>
      <dsp:spPr>
        <a:xfrm>
          <a:off x="250006" y="18589"/>
          <a:ext cx="3500086" cy="61992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2295" tIns="0" rIns="132295" bIns="0" numCol="1" spcCol="1270" anchor="ctr" anchorCtr="0">
          <a:noAutofit/>
        </a:bodyPr>
        <a:lstStyle/>
        <a:p>
          <a:pPr marL="0" lvl="0" indent="0" algn="l" defTabSz="933450">
            <a:lnSpc>
              <a:spcPct val="90000"/>
            </a:lnSpc>
            <a:spcBef>
              <a:spcPct val="0"/>
            </a:spcBef>
            <a:spcAft>
              <a:spcPct val="35000"/>
            </a:spcAft>
            <a:buNone/>
          </a:pPr>
          <a:r>
            <a:rPr lang="en-GB" sz="2100" kern="1200" baseline="0"/>
            <a:t>What is impact</a:t>
          </a:r>
          <a:endParaRPr lang="en-US" sz="2100" kern="1200"/>
        </a:p>
      </dsp:txBody>
      <dsp:txXfrm>
        <a:off x="280268" y="48851"/>
        <a:ext cx="3439562" cy="559396"/>
      </dsp:txXfrm>
    </dsp:sp>
    <dsp:sp modelId="{CD2F88DA-1D80-4CB8-A07F-E4E4A00AC123}">
      <dsp:nvSpPr>
        <dsp:cNvPr id="0" name=""/>
        <dsp:cNvSpPr/>
      </dsp:nvSpPr>
      <dsp:spPr>
        <a:xfrm>
          <a:off x="0" y="1281110"/>
          <a:ext cx="5000124" cy="529200"/>
        </a:xfrm>
        <a:prstGeom prst="rect">
          <a:avLst/>
        </a:prstGeom>
        <a:solidFill>
          <a:schemeClr val="lt1">
            <a:alpha val="90000"/>
            <a:hueOff val="0"/>
            <a:satOff val="0"/>
            <a:lumOff val="0"/>
            <a:alphaOff val="0"/>
          </a:schemeClr>
        </a:solidFill>
        <a:ln w="6350" cap="flat" cmpd="sng" algn="ctr">
          <a:solidFill>
            <a:schemeClr val="accent5">
              <a:hueOff val="587230"/>
              <a:satOff val="-32558"/>
              <a:lumOff val="7909"/>
              <a:alphaOff val="0"/>
            </a:schemeClr>
          </a:solidFill>
          <a:prstDash val="solid"/>
          <a:miter lim="800000"/>
        </a:ln>
        <a:effectLst/>
      </dsp:spPr>
      <dsp:style>
        <a:lnRef idx="1">
          <a:scrgbClr r="0" g="0" b="0"/>
        </a:lnRef>
        <a:fillRef idx="1">
          <a:scrgbClr r="0" g="0" b="0"/>
        </a:fillRef>
        <a:effectRef idx="0">
          <a:scrgbClr r="0" g="0" b="0"/>
        </a:effectRef>
        <a:fontRef idx="minor"/>
      </dsp:style>
    </dsp:sp>
    <dsp:sp modelId="{EB845B32-BE45-4E3C-86EE-3F5585E5D211}">
      <dsp:nvSpPr>
        <dsp:cNvPr id="0" name=""/>
        <dsp:cNvSpPr/>
      </dsp:nvSpPr>
      <dsp:spPr>
        <a:xfrm>
          <a:off x="250006" y="971149"/>
          <a:ext cx="3500086" cy="619920"/>
        </a:xfrm>
        <a:prstGeom prst="roundRect">
          <a:avLst/>
        </a:prstGeom>
        <a:gradFill rotWithShape="0">
          <a:gsLst>
            <a:gs pos="0">
              <a:schemeClr val="accent5">
                <a:hueOff val="587230"/>
                <a:satOff val="-32558"/>
                <a:lumOff val="7909"/>
                <a:alphaOff val="0"/>
                <a:satMod val="103000"/>
                <a:lumMod val="102000"/>
                <a:tint val="94000"/>
              </a:schemeClr>
            </a:gs>
            <a:gs pos="50000">
              <a:schemeClr val="accent5">
                <a:hueOff val="587230"/>
                <a:satOff val="-32558"/>
                <a:lumOff val="7909"/>
                <a:alphaOff val="0"/>
                <a:satMod val="110000"/>
                <a:lumMod val="100000"/>
                <a:shade val="100000"/>
              </a:schemeClr>
            </a:gs>
            <a:gs pos="100000">
              <a:schemeClr val="accent5">
                <a:hueOff val="587230"/>
                <a:satOff val="-32558"/>
                <a:lumOff val="79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2295" tIns="0" rIns="132295" bIns="0" numCol="1" spcCol="1270" anchor="ctr" anchorCtr="0">
          <a:noAutofit/>
        </a:bodyPr>
        <a:lstStyle/>
        <a:p>
          <a:pPr marL="0" lvl="0" indent="0" algn="l" defTabSz="933450">
            <a:lnSpc>
              <a:spcPct val="90000"/>
            </a:lnSpc>
            <a:spcBef>
              <a:spcPct val="0"/>
            </a:spcBef>
            <a:spcAft>
              <a:spcPct val="35000"/>
            </a:spcAft>
            <a:buNone/>
          </a:pPr>
          <a:r>
            <a:rPr lang="en-GB" sz="2100" kern="1200" baseline="0"/>
            <a:t>Drivers of impact</a:t>
          </a:r>
          <a:endParaRPr lang="en-US" sz="2100" kern="1200"/>
        </a:p>
      </dsp:txBody>
      <dsp:txXfrm>
        <a:off x="280268" y="1001411"/>
        <a:ext cx="3439562" cy="559396"/>
      </dsp:txXfrm>
    </dsp:sp>
    <dsp:sp modelId="{73FE6600-9858-42C0-A8B8-CB64E8237862}">
      <dsp:nvSpPr>
        <dsp:cNvPr id="0" name=""/>
        <dsp:cNvSpPr/>
      </dsp:nvSpPr>
      <dsp:spPr>
        <a:xfrm>
          <a:off x="0" y="2233670"/>
          <a:ext cx="5000124" cy="2249100"/>
        </a:xfrm>
        <a:prstGeom prst="rect">
          <a:avLst/>
        </a:prstGeom>
        <a:solidFill>
          <a:schemeClr val="lt1">
            <a:alpha val="90000"/>
            <a:hueOff val="0"/>
            <a:satOff val="0"/>
            <a:lumOff val="0"/>
            <a:alphaOff val="0"/>
          </a:schemeClr>
        </a:solidFill>
        <a:ln w="6350" cap="flat" cmpd="sng" algn="ctr">
          <a:solidFill>
            <a:schemeClr val="accent5">
              <a:hueOff val="1174460"/>
              <a:satOff val="-65115"/>
              <a:lumOff val="15817"/>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8065" tIns="437388" rIns="388065" bIns="149352" numCol="1" spcCol="1270" anchor="t" anchorCtr="0">
          <a:noAutofit/>
        </a:bodyPr>
        <a:lstStyle/>
        <a:p>
          <a:pPr marL="228600" lvl="1" indent="-228600" algn="l" defTabSz="933450">
            <a:lnSpc>
              <a:spcPct val="90000"/>
            </a:lnSpc>
            <a:spcBef>
              <a:spcPct val="0"/>
            </a:spcBef>
            <a:spcAft>
              <a:spcPct val="15000"/>
            </a:spcAft>
            <a:buChar char="•"/>
          </a:pPr>
          <a:r>
            <a:rPr lang="en-GB" sz="2100" kern="1200"/>
            <a:t>Why</a:t>
          </a:r>
          <a:endParaRPr lang="en-US" sz="2100" kern="1200"/>
        </a:p>
        <a:p>
          <a:pPr marL="228600" lvl="1" indent="-228600" algn="l" defTabSz="933450">
            <a:lnSpc>
              <a:spcPct val="90000"/>
            </a:lnSpc>
            <a:spcBef>
              <a:spcPct val="0"/>
            </a:spcBef>
            <a:spcAft>
              <a:spcPct val="15000"/>
            </a:spcAft>
            <a:buChar char="•"/>
          </a:pPr>
          <a:r>
            <a:rPr lang="en-GB" sz="2100" kern="1200"/>
            <a:t>Who</a:t>
          </a:r>
          <a:endParaRPr lang="en-US" sz="2100" kern="1200"/>
        </a:p>
        <a:p>
          <a:pPr marL="228600" lvl="1" indent="-228600" algn="l" defTabSz="933450">
            <a:lnSpc>
              <a:spcPct val="90000"/>
            </a:lnSpc>
            <a:spcBef>
              <a:spcPct val="0"/>
            </a:spcBef>
            <a:spcAft>
              <a:spcPct val="15000"/>
            </a:spcAft>
            <a:buChar char="•"/>
          </a:pPr>
          <a:r>
            <a:rPr lang="en-GB" sz="2100" kern="1200"/>
            <a:t>How</a:t>
          </a:r>
          <a:endParaRPr lang="en-US" sz="2100" kern="1200"/>
        </a:p>
        <a:p>
          <a:pPr marL="228600" lvl="1" indent="-228600" algn="l" defTabSz="933450">
            <a:lnSpc>
              <a:spcPct val="90000"/>
            </a:lnSpc>
            <a:spcBef>
              <a:spcPct val="0"/>
            </a:spcBef>
            <a:spcAft>
              <a:spcPct val="15000"/>
            </a:spcAft>
            <a:buChar char="•"/>
          </a:pPr>
          <a:r>
            <a:rPr lang="en-GB" sz="2100" kern="1200"/>
            <a:t>What (including evidence)</a:t>
          </a:r>
          <a:endParaRPr lang="en-US" sz="2100" kern="1200"/>
        </a:p>
        <a:p>
          <a:pPr marL="228600" lvl="1" indent="-228600" algn="l" defTabSz="933450">
            <a:lnSpc>
              <a:spcPct val="90000"/>
            </a:lnSpc>
            <a:spcBef>
              <a:spcPct val="0"/>
            </a:spcBef>
            <a:spcAft>
              <a:spcPct val="15000"/>
            </a:spcAft>
            <a:buChar char="•"/>
          </a:pPr>
          <a:r>
            <a:rPr lang="en-GB" sz="2100" kern="1200"/>
            <a:t>Principles</a:t>
          </a:r>
          <a:endParaRPr lang="en-US" sz="2100" kern="1200"/>
        </a:p>
      </dsp:txBody>
      <dsp:txXfrm>
        <a:off x="0" y="2233670"/>
        <a:ext cx="5000124" cy="2249100"/>
      </dsp:txXfrm>
    </dsp:sp>
    <dsp:sp modelId="{8EF845D3-98B4-4F8C-8CDD-C87E1804E94D}">
      <dsp:nvSpPr>
        <dsp:cNvPr id="0" name=""/>
        <dsp:cNvSpPr/>
      </dsp:nvSpPr>
      <dsp:spPr>
        <a:xfrm>
          <a:off x="250006" y="1923710"/>
          <a:ext cx="3500086" cy="619920"/>
        </a:xfrm>
        <a:prstGeom prst="roundRect">
          <a:avLst/>
        </a:prstGeom>
        <a:gradFill rotWithShape="0">
          <a:gsLst>
            <a:gs pos="0">
              <a:schemeClr val="accent5">
                <a:hueOff val="1174460"/>
                <a:satOff val="-65115"/>
                <a:lumOff val="15817"/>
                <a:alphaOff val="0"/>
                <a:satMod val="103000"/>
                <a:lumMod val="102000"/>
                <a:tint val="94000"/>
              </a:schemeClr>
            </a:gs>
            <a:gs pos="50000">
              <a:schemeClr val="accent5">
                <a:hueOff val="1174460"/>
                <a:satOff val="-65115"/>
                <a:lumOff val="15817"/>
                <a:alphaOff val="0"/>
                <a:satMod val="110000"/>
                <a:lumMod val="100000"/>
                <a:shade val="100000"/>
              </a:schemeClr>
            </a:gs>
            <a:gs pos="100000">
              <a:schemeClr val="accent5">
                <a:hueOff val="1174460"/>
                <a:satOff val="-65115"/>
                <a:lumOff val="1581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2295" tIns="0" rIns="132295" bIns="0" numCol="1" spcCol="1270" anchor="ctr" anchorCtr="0">
          <a:noAutofit/>
        </a:bodyPr>
        <a:lstStyle/>
        <a:p>
          <a:pPr marL="0" lvl="0" indent="0" algn="l" defTabSz="933450">
            <a:lnSpc>
              <a:spcPct val="90000"/>
            </a:lnSpc>
            <a:spcBef>
              <a:spcPct val="0"/>
            </a:spcBef>
            <a:spcAft>
              <a:spcPct val="35000"/>
            </a:spcAft>
            <a:buNone/>
          </a:pPr>
          <a:r>
            <a:rPr lang="en-GB" sz="2100" kern="1200" baseline="0"/>
            <a:t>Impact Literacy </a:t>
          </a:r>
          <a:endParaRPr lang="en-US" sz="2100" kern="1200"/>
        </a:p>
      </dsp:txBody>
      <dsp:txXfrm>
        <a:off x="280268" y="1953972"/>
        <a:ext cx="3439562" cy="559396"/>
      </dsp:txXfrm>
    </dsp:sp>
    <dsp:sp modelId="{3B951F74-7337-43F7-B5F9-24EA44311580}">
      <dsp:nvSpPr>
        <dsp:cNvPr id="0" name=""/>
        <dsp:cNvSpPr/>
      </dsp:nvSpPr>
      <dsp:spPr>
        <a:xfrm>
          <a:off x="0" y="4906130"/>
          <a:ext cx="5000124" cy="529200"/>
        </a:xfrm>
        <a:prstGeom prst="rect">
          <a:avLst/>
        </a:prstGeom>
        <a:solidFill>
          <a:schemeClr val="lt1">
            <a:alpha val="90000"/>
            <a:hueOff val="0"/>
            <a:satOff val="0"/>
            <a:lumOff val="0"/>
            <a:alphaOff val="0"/>
          </a:schemeClr>
        </a:solidFill>
        <a:ln w="6350" cap="flat" cmpd="sng" algn="ctr">
          <a:solidFill>
            <a:schemeClr val="accent5">
              <a:hueOff val="1761690"/>
              <a:satOff val="-97673"/>
              <a:lumOff val="23726"/>
              <a:alphaOff val="0"/>
            </a:schemeClr>
          </a:solidFill>
          <a:prstDash val="solid"/>
          <a:miter lim="800000"/>
        </a:ln>
        <a:effectLst/>
      </dsp:spPr>
      <dsp:style>
        <a:lnRef idx="1">
          <a:scrgbClr r="0" g="0" b="0"/>
        </a:lnRef>
        <a:fillRef idx="1">
          <a:scrgbClr r="0" g="0" b="0"/>
        </a:fillRef>
        <a:effectRef idx="0">
          <a:scrgbClr r="0" g="0" b="0"/>
        </a:effectRef>
        <a:fontRef idx="minor"/>
      </dsp:style>
    </dsp:sp>
    <dsp:sp modelId="{D6A75E64-084E-4E88-984A-F847501A7FD4}">
      <dsp:nvSpPr>
        <dsp:cNvPr id="0" name=""/>
        <dsp:cNvSpPr/>
      </dsp:nvSpPr>
      <dsp:spPr>
        <a:xfrm>
          <a:off x="250006" y="4596170"/>
          <a:ext cx="3500086" cy="619920"/>
        </a:xfrm>
        <a:prstGeom prst="roundRect">
          <a:avLst/>
        </a:prstGeom>
        <a:gradFill rotWithShape="0">
          <a:gsLst>
            <a:gs pos="0">
              <a:schemeClr val="accent5">
                <a:hueOff val="1761690"/>
                <a:satOff val="-97673"/>
                <a:lumOff val="23726"/>
                <a:alphaOff val="0"/>
                <a:satMod val="103000"/>
                <a:lumMod val="102000"/>
                <a:tint val="94000"/>
              </a:schemeClr>
            </a:gs>
            <a:gs pos="50000">
              <a:schemeClr val="accent5">
                <a:hueOff val="1761690"/>
                <a:satOff val="-97673"/>
                <a:lumOff val="23726"/>
                <a:alphaOff val="0"/>
                <a:satMod val="110000"/>
                <a:lumMod val="100000"/>
                <a:shade val="100000"/>
              </a:schemeClr>
            </a:gs>
            <a:gs pos="100000">
              <a:schemeClr val="accent5">
                <a:hueOff val="1761690"/>
                <a:satOff val="-97673"/>
                <a:lumOff val="2372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2295" tIns="0" rIns="132295" bIns="0" numCol="1" spcCol="1270" anchor="ctr" anchorCtr="0">
          <a:noAutofit/>
        </a:bodyPr>
        <a:lstStyle/>
        <a:p>
          <a:pPr marL="0" lvl="0" indent="0" algn="l" defTabSz="933450">
            <a:lnSpc>
              <a:spcPct val="90000"/>
            </a:lnSpc>
            <a:spcBef>
              <a:spcPct val="0"/>
            </a:spcBef>
            <a:spcAft>
              <a:spcPct val="35000"/>
            </a:spcAft>
            <a:buNone/>
          </a:pPr>
          <a:r>
            <a:rPr lang="en-GB" sz="2100" kern="1200" baseline="0"/>
            <a:t>Impact and you</a:t>
          </a:r>
          <a:endParaRPr lang="en-US" sz="2100" kern="1200"/>
        </a:p>
      </dsp:txBody>
      <dsp:txXfrm>
        <a:off x="280268" y="4626432"/>
        <a:ext cx="3439562" cy="5593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D6F3C2-F45C-4835-9D6C-74ABA0406A35}">
      <dsp:nvSpPr>
        <dsp:cNvPr id="0" name=""/>
        <dsp:cNvSpPr/>
      </dsp:nvSpPr>
      <dsp:spPr>
        <a:xfrm rot="16200000">
          <a:off x="4480046" y="803668"/>
          <a:ext cx="4064000" cy="2456662"/>
        </a:xfrm>
        <a:prstGeom prst="flowChartManualOperation">
          <a:avLst/>
        </a:prstGeom>
        <a:solidFill>
          <a:srgbClr val="FF7C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ctr" anchorCtr="0">
          <a:noAutofit/>
        </a:bodyPr>
        <a:lstStyle/>
        <a:p>
          <a:pPr marL="0" lvl="0" indent="0" algn="ctr" defTabSz="1244600">
            <a:lnSpc>
              <a:spcPct val="90000"/>
            </a:lnSpc>
            <a:spcBef>
              <a:spcPct val="0"/>
            </a:spcBef>
            <a:spcAft>
              <a:spcPct val="35000"/>
            </a:spcAft>
            <a:buNone/>
          </a:pPr>
          <a:r>
            <a:rPr lang="en-GB" sz="2800" b="1" kern="1200" dirty="0"/>
            <a:t>Conceptual</a:t>
          </a:r>
        </a:p>
        <a:p>
          <a:pPr marL="0" lvl="0" indent="0" algn="ctr" defTabSz="1244600">
            <a:lnSpc>
              <a:spcPct val="90000"/>
            </a:lnSpc>
            <a:spcBef>
              <a:spcPct val="0"/>
            </a:spcBef>
            <a:spcAft>
              <a:spcPct val="35000"/>
            </a:spcAft>
            <a:buNone/>
          </a:pPr>
          <a:r>
            <a:rPr lang="en-GB" sz="1600" b="1" kern="1200" dirty="0">
              <a:solidFill>
                <a:prstClr val="white"/>
              </a:solidFill>
              <a:latin typeface="Calibri"/>
              <a:ea typeface="+mn-ea"/>
              <a:cs typeface="+mn-cs"/>
            </a:rPr>
            <a:t>Change in the way something is thought about</a:t>
          </a:r>
        </a:p>
        <a:p>
          <a:pPr marL="0" lvl="0" indent="0" algn="l" defTabSz="1244600">
            <a:lnSpc>
              <a:spcPct val="90000"/>
            </a:lnSpc>
            <a:spcBef>
              <a:spcPct val="0"/>
            </a:spcBef>
            <a:spcAft>
              <a:spcPct val="35000"/>
            </a:spcAft>
            <a:buNone/>
          </a:pPr>
          <a:endParaRPr lang="en-GB" sz="1600" b="1" i="0" kern="1200" dirty="0">
            <a:solidFill>
              <a:prstClr val="white"/>
            </a:solidFill>
            <a:latin typeface="Calibri"/>
            <a:ea typeface="+mn-ea"/>
            <a:cs typeface="+mn-cs"/>
          </a:endParaRPr>
        </a:p>
      </dsp:txBody>
      <dsp:txXfrm rot="5400000">
        <a:off x="5283715" y="812799"/>
        <a:ext cx="2456662" cy="2438400"/>
      </dsp:txXfrm>
    </dsp:sp>
    <dsp:sp modelId="{BB8397C3-796C-4C14-8119-112CF4F439E7}">
      <dsp:nvSpPr>
        <dsp:cNvPr id="0" name=""/>
        <dsp:cNvSpPr/>
      </dsp:nvSpPr>
      <dsp:spPr>
        <a:xfrm rot="16200000">
          <a:off x="1850220" y="803668"/>
          <a:ext cx="4064000" cy="2456662"/>
        </a:xfrm>
        <a:prstGeom prst="flowChartManualOperation">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ctr" anchorCtr="0">
          <a:noAutofit/>
        </a:bodyPr>
        <a:lstStyle/>
        <a:p>
          <a:pPr marL="0" lvl="0" indent="0" algn="ctr" defTabSz="1244600">
            <a:lnSpc>
              <a:spcPct val="90000"/>
            </a:lnSpc>
            <a:spcBef>
              <a:spcPct val="0"/>
            </a:spcBef>
            <a:spcAft>
              <a:spcPct val="35000"/>
            </a:spcAft>
            <a:buNone/>
          </a:pPr>
          <a:r>
            <a:rPr lang="en-GB" sz="2800" b="1" kern="1200" dirty="0"/>
            <a:t>Capacity building</a:t>
          </a:r>
        </a:p>
        <a:p>
          <a:pPr marL="0" lvl="0" indent="0" algn="ctr" defTabSz="1244600">
            <a:lnSpc>
              <a:spcPct val="90000"/>
            </a:lnSpc>
            <a:spcBef>
              <a:spcPct val="0"/>
            </a:spcBef>
            <a:spcAft>
              <a:spcPct val="35000"/>
            </a:spcAft>
            <a:buNone/>
          </a:pPr>
          <a:r>
            <a:rPr lang="en-GB" sz="1600" b="1" kern="1200" dirty="0">
              <a:solidFill>
                <a:prstClr val="white"/>
              </a:solidFill>
              <a:latin typeface="Calibri"/>
              <a:ea typeface="+mn-ea"/>
              <a:cs typeface="+mn-cs"/>
            </a:rPr>
            <a:t>Change in the ability to do something</a:t>
          </a:r>
        </a:p>
        <a:p>
          <a:pPr marL="0" lvl="0" indent="0" algn="l" defTabSz="1244600">
            <a:lnSpc>
              <a:spcPct val="90000"/>
            </a:lnSpc>
            <a:spcBef>
              <a:spcPct val="0"/>
            </a:spcBef>
            <a:spcAft>
              <a:spcPct val="35000"/>
            </a:spcAft>
            <a:buNone/>
          </a:pPr>
          <a:endParaRPr lang="en-GB" sz="1600" b="1" kern="1200" dirty="0">
            <a:solidFill>
              <a:prstClr val="white"/>
            </a:solidFill>
            <a:latin typeface="Calibri"/>
            <a:ea typeface="+mn-ea"/>
            <a:cs typeface="+mn-cs"/>
          </a:endParaRPr>
        </a:p>
      </dsp:txBody>
      <dsp:txXfrm rot="5400000">
        <a:off x="2653889" y="812799"/>
        <a:ext cx="2456662" cy="2438400"/>
      </dsp:txXfrm>
    </dsp:sp>
    <dsp:sp modelId="{DBA6A58B-05DB-49FE-A6C6-86AE4EE449FE}">
      <dsp:nvSpPr>
        <dsp:cNvPr id="0" name=""/>
        <dsp:cNvSpPr/>
      </dsp:nvSpPr>
      <dsp:spPr>
        <a:xfrm rot="16200000">
          <a:off x="-731480" y="803668"/>
          <a:ext cx="4064000" cy="2456662"/>
        </a:xfrm>
        <a:prstGeom prst="flowChartManualOperation">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ctr" anchorCtr="0">
          <a:noAutofit/>
        </a:bodyPr>
        <a:lstStyle/>
        <a:p>
          <a:pPr marL="0" lvl="0" indent="0" algn="ctr" defTabSz="1244600">
            <a:lnSpc>
              <a:spcPct val="90000"/>
            </a:lnSpc>
            <a:spcBef>
              <a:spcPct val="0"/>
            </a:spcBef>
            <a:spcAft>
              <a:spcPct val="35000"/>
            </a:spcAft>
            <a:buNone/>
          </a:pPr>
          <a:r>
            <a:rPr lang="en-GB" sz="2800" b="1" kern="1200" dirty="0"/>
            <a:t>Instrumental</a:t>
          </a:r>
        </a:p>
        <a:p>
          <a:pPr marL="0" lvl="0" indent="0" algn="ctr" defTabSz="1244600">
            <a:lnSpc>
              <a:spcPct val="90000"/>
            </a:lnSpc>
            <a:spcBef>
              <a:spcPct val="0"/>
            </a:spcBef>
            <a:spcAft>
              <a:spcPct val="35000"/>
            </a:spcAft>
            <a:buNone/>
          </a:pPr>
          <a:r>
            <a:rPr lang="en-GB" sz="1600" b="1" kern="1200" dirty="0"/>
            <a:t>Change in a thing</a:t>
          </a:r>
        </a:p>
        <a:p>
          <a:pPr marL="0" lvl="0" indent="0" algn="ctr" defTabSz="1244600">
            <a:lnSpc>
              <a:spcPct val="90000"/>
            </a:lnSpc>
            <a:spcBef>
              <a:spcPct val="0"/>
            </a:spcBef>
            <a:spcAft>
              <a:spcPct val="35000"/>
            </a:spcAft>
            <a:buNone/>
          </a:pPr>
          <a:endParaRPr lang="en-GB" sz="1600" b="1" i="0" kern="1200" dirty="0"/>
        </a:p>
      </dsp:txBody>
      <dsp:txXfrm rot="5400000">
        <a:off x="72189" y="812799"/>
        <a:ext cx="2456662" cy="24384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097166-1E56-442A-955B-1D41E3595112}">
      <dsp:nvSpPr>
        <dsp:cNvPr id="0" name=""/>
        <dsp:cNvSpPr/>
      </dsp:nvSpPr>
      <dsp:spPr>
        <a:xfrm rot="16200000">
          <a:off x="618610" y="-618610"/>
          <a:ext cx="2706129" cy="3943350"/>
        </a:xfrm>
        <a:prstGeom prst="round1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GB" sz="3300" kern="1200" dirty="0"/>
            <a:t>WHY</a:t>
          </a:r>
        </a:p>
        <a:p>
          <a:pPr marL="0" lvl="0" indent="0" algn="ctr" defTabSz="1466850">
            <a:lnSpc>
              <a:spcPct val="90000"/>
            </a:lnSpc>
            <a:spcBef>
              <a:spcPct val="0"/>
            </a:spcBef>
            <a:spcAft>
              <a:spcPct val="35000"/>
            </a:spcAft>
            <a:buNone/>
          </a:pPr>
          <a:r>
            <a:rPr lang="en-GB" sz="3300" kern="1200" dirty="0"/>
            <a:t>The purpose / reason</a:t>
          </a:r>
        </a:p>
      </dsp:txBody>
      <dsp:txXfrm rot="5400000">
        <a:off x="0" y="0"/>
        <a:ext cx="3943350" cy="2029597"/>
      </dsp:txXfrm>
    </dsp:sp>
    <dsp:sp modelId="{8342D1EF-D812-4490-99F3-32770AC20A26}">
      <dsp:nvSpPr>
        <dsp:cNvPr id="0" name=""/>
        <dsp:cNvSpPr/>
      </dsp:nvSpPr>
      <dsp:spPr>
        <a:xfrm>
          <a:off x="3943350" y="0"/>
          <a:ext cx="3943350" cy="2706129"/>
        </a:xfrm>
        <a:prstGeom prst="round1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GB" sz="3300" kern="1200" dirty="0"/>
            <a:t>HOW</a:t>
          </a:r>
        </a:p>
        <a:p>
          <a:pPr marL="0" lvl="0" indent="0" algn="ctr" defTabSz="1466850">
            <a:lnSpc>
              <a:spcPct val="90000"/>
            </a:lnSpc>
            <a:spcBef>
              <a:spcPct val="0"/>
            </a:spcBef>
            <a:spcAft>
              <a:spcPct val="35000"/>
            </a:spcAft>
            <a:buNone/>
          </a:pPr>
          <a:r>
            <a:rPr lang="en-GB" sz="3300" kern="1200" dirty="0"/>
            <a:t>The methods</a:t>
          </a:r>
        </a:p>
      </dsp:txBody>
      <dsp:txXfrm>
        <a:off x="3943350" y="0"/>
        <a:ext cx="3943350" cy="2029597"/>
      </dsp:txXfrm>
    </dsp:sp>
    <dsp:sp modelId="{661A70A3-00D4-4B86-A01E-3C069172DCCB}">
      <dsp:nvSpPr>
        <dsp:cNvPr id="0" name=""/>
        <dsp:cNvSpPr/>
      </dsp:nvSpPr>
      <dsp:spPr>
        <a:xfrm rot="10800000">
          <a:off x="0" y="2706129"/>
          <a:ext cx="3943350" cy="2706129"/>
        </a:xfrm>
        <a:prstGeom prst="round1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GB" sz="3300" kern="1200" dirty="0"/>
            <a:t>WHO</a:t>
          </a:r>
        </a:p>
        <a:p>
          <a:pPr marL="0" lvl="0" indent="0" algn="ctr" defTabSz="1466850">
            <a:lnSpc>
              <a:spcPct val="90000"/>
            </a:lnSpc>
            <a:spcBef>
              <a:spcPct val="0"/>
            </a:spcBef>
            <a:spcAft>
              <a:spcPct val="35000"/>
            </a:spcAft>
            <a:buNone/>
          </a:pPr>
          <a:r>
            <a:rPr lang="en-GB" sz="3300" kern="1200" dirty="0"/>
            <a:t>The stakeholders</a:t>
          </a:r>
        </a:p>
      </dsp:txBody>
      <dsp:txXfrm rot="10800000">
        <a:off x="0" y="3382661"/>
        <a:ext cx="3943350" cy="2029597"/>
      </dsp:txXfrm>
    </dsp:sp>
    <dsp:sp modelId="{C8B18CF1-52FD-419B-A2C9-AE845B6BD7F9}">
      <dsp:nvSpPr>
        <dsp:cNvPr id="0" name=""/>
        <dsp:cNvSpPr/>
      </dsp:nvSpPr>
      <dsp:spPr>
        <a:xfrm rot="5400000">
          <a:off x="4561960" y="2087519"/>
          <a:ext cx="2706129" cy="3943350"/>
        </a:xfrm>
        <a:prstGeom prst="round1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GB" sz="3300" kern="1200" dirty="0"/>
            <a:t>WHAT </a:t>
          </a:r>
        </a:p>
        <a:p>
          <a:pPr marL="0" lvl="0" indent="0" algn="ctr" defTabSz="1466850">
            <a:lnSpc>
              <a:spcPct val="90000"/>
            </a:lnSpc>
            <a:spcBef>
              <a:spcPct val="0"/>
            </a:spcBef>
            <a:spcAft>
              <a:spcPct val="35000"/>
            </a:spcAft>
            <a:buNone/>
          </a:pPr>
          <a:r>
            <a:rPr lang="en-GB" sz="3300" kern="1200" dirty="0"/>
            <a:t>The benefits (impacts)</a:t>
          </a:r>
        </a:p>
      </dsp:txBody>
      <dsp:txXfrm rot="-5400000">
        <a:off x="3943350" y="3382661"/>
        <a:ext cx="3943350" cy="2029597"/>
      </dsp:txXfrm>
    </dsp:sp>
    <dsp:sp modelId="{92EFBDFB-9E29-442A-A7D6-0598A3B32959}">
      <dsp:nvSpPr>
        <dsp:cNvPr id="0" name=""/>
        <dsp:cNvSpPr/>
      </dsp:nvSpPr>
      <dsp:spPr>
        <a:xfrm>
          <a:off x="2760344" y="2029597"/>
          <a:ext cx="2366010" cy="1353064"/>
        </a:xfrm>
        <a:prstGeom prst="roundRect">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300" kern="1200" dirty="0"/>
            <a:t>Impact Literacy</a:t>
          </a:r>
        </a:p>
      </dsp:txBody>
      <dsp:txXfrm>
        <a:off x="2826395" y="2095648"/>
        <a:ext cx="2233908" cy="12209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A0F1DC-6095-479D-8B85-CFA09F5162E6}">
      <dsp:nvSpPr>
        <dsp:cNvPr id="0" name=""/>
        <dsp:cNvSpPr/>
      </dsp:nvSpPr>
      <dsp:spPr>
        <a:xfrm>
          <a:off x="152548" y="836"/>
          <a:ext cx="2447137" cy="14682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ctr" defTabSz="1022350">
            <a:lnSpc>
              <a:spcPct val="100000"/>
            </a:lnSpc>
            <a:spcBef>
              <a:spcPct val="0"/>
            </a:spcBef>
            <a:spcAft>
              <a:spcPct val="35000"/>
            </a:spcAft>
            <a:buNone/>
            <a:defRPr b="1"/>
          </a:pPr>
          <a:r>
            <a:rPr lang="en-GB" sz="2300" kern="1200" dirty="0"/>
            <a:t>To understand</a:t>
          </a:r>
          <a:endParaRPr lang="en-US" sz="2300" kern="1200" dirty="0"/>
        </a:p>
        <a:p>
          <a:pPr marL="171450" lvl="1" indent="-171450" algn="ctr" defTabSz="800100">
            <a:lnSpc>
              <a:spcPct val="100000"/>
            </a:lnSpc>
            <a:spcBef>
              <a:spcPct val="0"/>
            </a:spcBef>
            <a:spcAft>
              <a:spcPct val="15000"/>
            </a:spcAft>
            <a:buChar char="•"/>
          </a:pPr>
          <a:r>
            <a:rPr lang="en-GB" sz="1800" kern="1200" dirty="0"/>
            <a:t>what’s needed</a:t>
          </a:r>
          <a:endParaRPr lang="en-US" sz="1800" kern="1200" dirty="0"/>
        </a:p>
        <a:p>
          <a:pPr marL="171450" lvl="1" indent="-171450" algn="ctr" defTabSz="800100">
            <a:lnSpc>
              <a:spcPct val="100000"/>
            </a:lnSpc>
            <a:spcBef>
              <a:spcPct val="0"/>
            </a:spcBef>
            <a:spcAft>
              <a:spcPct val="15000"/>
            </a:spcAft>
            <a:buChar char="•"/>
          </a:pPr>
          <a:r>
            <a:rPr lang="en-GB" sz="1800" kern="1200" dirty="0"/>
            <a:t>the opportunity</a:t>
          </a:r>
          <a:endParaRPr lang="en-US" sz="1800" kern="1200" dirty="0"/>
        </a:p>
      </dsp:txBody>
      <dsp:txXfrm>
        <a:off x="152548" y="836"/>
        <a:ext cx="2447137" cy="1468282"/>
      </dsp:txXfrm>
    </dsp:sp>
    <dsp:sp modelId="{AB28EE42-92FC-4B0F-B465-59A4FB3518C8}">
      <dsp:nvSpPr>
        <dsp:cNvPr id="0" name=""/>
        <dsp:cNvSpPr/>
      </dsp:nvSpPr>
      <dsp:spPr>
        <a:xfrm>
          <a:off x="2844400" y="836"/>
          <a:ext cx="2447137" cy="14682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ctr" defTabSz="1022350">
            <a:lnSpc>
              <a:spcPct val="100000"/>
            </a:lnSpc>
            <a:spcBef>
              <a:spcPct val="0"/>
            </a:spcBef>
            <a:spcAft>
              <a:spcPct val="35000"/>
            </a:spcAft>
            <a:buNone/>
            <a:defRPr b="1"/>
          </a:pPr>
          <a:r>
            <a:rPr lang="en-GB" sz="2300" kern="1200" dirty="0"/>
            <a:t>To identify</a:t>
          </a:r>
          <a:endParaRPr lang="en-US" sz="2300" kern="1200" dirty="0"/>
        </a:p>
        <a:p>
          <a:pPr marL="171450" lvl="1" indent="-171450" algn="ctr" defTabSz="800100">
            <a:lnSpc>
              <a:spcPct val="100000"/>
            </a:lnSpc>
            <a:spcBef>
              <a:spcPct val="0"/>
            </a:spcBef>
            <a:spcAft>
              <a:spcPct val="15000"/>
            </a:spcAft>
            <a:buChar char="•"/>
          </a:pPr>
          <a:r>
            <a:rPr lang="en-GB" sz="1800" kern="1200" dirty="0"/>
            <a:t>‘market readiness’</a:t>
          </a:r>
          <a:endParaRPr lang="en-US" sz="1800" kern="1200" dirty="0"/>
        </a:p>
        <a:p>
          <a:pPr marL="171450" lvl="1" indent="-171450" algn="ctr" defTabSz="800100">
            <a:lnSpc>
              <a:spcPct val="100000"/>
            </a:lnSpc>
            <a:spcBef>
              <a:spcPct val="0"/>
            </a:spcBef>
            <a:spcAft>
              <a:spcPct val="15000"/>
            </a:spcAft>
            <a:buChar char="•"/>
          </a:pPr>
          <a:r>
            <a:rPr lang="en-GB" sz="1800" kern="1200" dirty="0"/>
            <a:t>(and embed) values</a:t>
          </a:r>
          <a:endParaRPr lang="en-US" sz="1800" kern="1200" dirty="0"/>
        </a:p>
      </dsp:txBody>
      <dsp:txXfrm>
        <a:off x="2844400" y="836"/>
        <a:ext cx="2447137" cy="1468282"/>
      </dsp:txXfrm>
    </dsp:sp>
    <dsp:sp modelId="{BD32DA9F-46CE-47D9-BB65-E436E09BD331}">
      <dsp:nvSpPr>
        <dsp:cNvPr id="0" name=""/>
        <dsp:cNvSpPr/>
      </dsp:nvSpPr>
      <dsp:spPr>
        <a:xfrm>
          <a:off x="5536251" y="836"/>
          <a:ext cx="2447137" cy="14682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ctr" defTabSz="1022350">
            <a:lnSpc>
              <a:spcPct val="100000"/>
            </a:lnSpc>
            <a:spcBef>
              <a:spcPct val="0"/>
            </a:spcBef>
            <a:spcAft>
              <a:spcPct val="35000"/>
            </a:spcAft>
            <a:buNone/>
            <a:defRPr b="1"/>
          </a:pPr>
          <a:r>
            <a:rPr lang="en-GB" sz="2300" kern="1200" dirty="0"/>
            <a:t>To find </a:t>
          </a:r>
          <a:endParaRPr lang="en-US" sz="2300" kern="1200" dirty="0"/>
        </a:p>
        <a:p>
          <a:pPr marL="171450" lvl="1" indent="-171450" algn="ctr" defTabSz="800100">
            <a:lnSpc>
              <a:spcPct val="100000"/>
            </a:lnSpc>
            <a:spcBef>
              <a:spcPct val="0"/>
            </a:spcBef>
            <a:spcAft>
              <a:spcPct val="15000"/>
            </a:spcAft>
            <a:buChar char="•"/>
          </a:pPr>
          <a:r>
            <a:rPr lang="en-GB" sz="1800" kern="1200" dirty="0"/>
            <a:t>a research partner </a:t>
          </a:r>
          <a:endParaRPr lang="en-US" sz="1800" kern="1200" dirty="0"/>
        </a:p>
        <a:p>
          <a:pPr marL="171450" lvl="1" indent="-171450" algn="ctr" defTabSz="800100">
            <a:lnSpc>
              <a:spcPct val="100000"/>
            </a:lnSpc>
            <a:spcBef>
              <a:spcPct val="0"/>
            </a:spcBef>
            <a:spcAft>
              <a:spcPct val="15000"/>
            </a:spcAft>
            <a:buChar char="•"/>
          </a:pPr>
          <a:r>
            <a:rPr lang="en-GB" sz="1800" kern="1200" dirty="0"/>
            <a:t>a translation partner </a:t>
          </a:r>
          <a:endParaRPr lang="en-US" sz="1800" kern="1200" dirty="0"/>
        </a:p>
      </dsp:txBody>
      <dsp:txXfrm>
        <a:off x="5536251" y="836"/>
        <a:ext cx="2447137" cy="1468282"/>
      </dsp:txXfrm>
    </dsp:sp>
    <dsp:sp modelId="{F6DEA72C-917E-411F-924B-AF00B99C15E1}">
      <dsp:nvSpPr>
        <dsp:cNvPr id="0" name=""/>
        <dsp:cNvSpPr/>
      </dsp:nvSpPr>
      <dsp:spPr>
        <a:xfrm>
          <a:off x="152548" y="1713833"/>
          <a:ext cx="2447137" cy="14682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100000"/>
            </a:lnSpc>
            <a:spcBef>
              <a:spcPct val="0"/>
            </a:spcBef>
            <a:spcAft>
              <a:spcPct val="35000"/>
            </a:spcAft>
            <a:buNone/>
            <a:defRPr b="1"/>
          </a:pPr>
          <a:r>
            <a:rPr lang="en-GB" sz="2300" kern="1200"/>
            <a:t>To explain </a:t>
          </a:r>
          <a:endParaRPr lang="en-US" sz="2300" kern="1200"/>
        </a:p>
      </dsp:txBody>
      <dsp:txXfrm>
        <a:off x="152548" y="1713833"/>
        <a:ext cx="2447137" cy="1468282"/>
      </dsp:txXfrm>
    </dsp:sp>
    <dsp:sp modelId="{B8DA7E63-CF02-483B-A1A4-E863FE4ABAE4}">
      <dsp:nvSpPr>
        <dsp:cNvPr id="0" name=""/>
        <dsp:cNvSpPr/>
      </dsp:nvSpPr>
      <dsp:spPr>
        <a:xfrm>
          <a:off x="2844400" y="1713833"/>
          <a:ext cx="2447137" cy="14682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100000"/>
            </a:lnSpc>
            <a:spcBef>
              <a:spcPct val="0"/>
            </a:spcBef>
            <a:spcAft>
              <a:spcPct val="35000"/>
            </a:spcAft>
            <a:buNone/>
            <a:defRPr b="1"/>
          </a:pPr>
          <a:r>
            <a:rPr lang="en-GB" sz="2300" kern="1200" dirty="0"/>
            <a:t>To set up an implementation path</a:t>
          </a:r>
          <a:endParaRPr lang="en-US" sz="2300" kern="1200" dirty="0"/>
        </a:p>
      </dsp:txBody>
      <dsp:txXfrm>
        <a:off x="2844400" y="1713833"/>
        <a:ext cx="2447137" cy="1468282"/>
      </dsp:txXfrm>
    </dsp:sp>
    <dsp:sp modelId="{D584F312-974E-4877-9039-8F835F24029B}">
      <dsp:nvSpPr>
        <dsp:cNvPr id="0" name=""/>
        <dsp:cNvSpPr/>
      </dsp:nvSpPr>
      <dsp:spPr>
        <a:xfrm>
          <a:off x="5536251" y="1713833"/>
          <a:ext cx="2447137" cy="14682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ctr" defTabSz="1022350">
            <a:lnSpc>
              <a:spcPct val="100000"/>
            </a:lnSpc>
            <a:spcBef>
              <a:spcPct val="0"/>
            </a:spcBef>
            <a:spcAft>
              <a:spcPct val="35000"/>
            </a:spcAft>
            <a:buNone/>
            <a:defRPr b="1"/>
          </a:pPr>
          <a:r>
            <a:rPr lang="en-GB" sz="2300" kern="1200" dirty="0"/>
            <a:t>As a duty </a:t>
          </a:r>
          <a:endParaRPr lang="en-US" sz="2300" kern="1200" dirty="0"/>
        </a:p>
        <a:p>
          <a:pPr marL="171450" lvl="1" indent="-171450" algn="ctr" defTabSz="800100">
            <a:lnSpc>
              <a:spcPct val="100000"/>
            </a:lnSpc>
            <a:spcBef>
              <a:spcPct val="0"/>
            </a:spcBef>
            <a:spcAft>
              <a:spcPct val="15000"/>
            </a:spcAft>
            <a:buChar char="•"/>
          </a:pPr>
          <a:r>
            <a:rPr lang="en-GB" sz="1800" kern="1200" dirty="0"/>
            <a:t>Practical</a:t>
          </a:r>
          <a:endParaRPr lang="en-US" sz="1800" kern="1200" dirty="0"/>
        </a:p>
        <a:p>
          <a:pPr marL="171450" lvl="1" indent="-171450" algn="ctr" defTabSz="800100">
            <a:lnSpc>
              <a:spcPct val="100000"/>
            </a:lnSpc>
            <a:spcBef>
              <a:spcPct val="0"/>
            </a:spcBef>
            <a:spcAft>
              <a:spcPct val="15000"/>
            </a:spcAft>
            <a:buChar char="•"/>
          </a:pPr>
          <a:r>
            <a:rPr lang="en-GB" sz="1800" kern="1200" dirty="0"/>
            <a:t>Ethical</a:t>
          </a:r>
          <a:endParaRPr lang="en-US" sz="1800" kern="1200" dirty="0"/>
        </a:p>
      </dsp:txBody>
      <dsp:txXfrm>
        <a:off x="5536251" y="1713833"/>
        <a:ext cx="2447137" cy="1468282"/>
      </dsp:txXfrm>
    </dsp:sp>
    <dsp:sp modelId="{04070262-796F-41E2-A8AE-473D51A71195}">
      <dsp:nvSpPr>
        <dsp:cNvPr id="0" name=""/>
        <dsp:cNvSpPr/>
      </dsp:nvSpPr>
      <dsp:spPr>
        <a:xfrm>
          <a:off x="1498474" y="3426829"/>
          <a:ext cx="2447137" cy="14682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ctr" defTabSz="1022350">
            <a:lnSpc>
              <a:spcPct val="100000"/>
            </a:lnSpc>
            <a:spcBef>
              <a:spcPct val="0"/>
            </a:spcBef>
            <a:spcAft>
              <a:spcPct val="35000"/>
            </a:spcAft>
            <a:buNone/>
            <a:defRPr b="1"/>
          </a:pPr>
          <a:r>
            <a:rPr lang="en-GB" sz="2300" kern="1200" dirty="0"/>
            <a:t>To fuel</a:t>
          </a:r>
          <a:endParaRPr lang="en-US" sz="2300" kern="1200" dirty="0"/>
        </a:p>
        <a:p>
          <a:pPr marL="171450" lvl="1" indent="-171450" algn="ctr" defTabSz="800100">
            <a:lnSpc>
              <a:spcPct val="100000"/>
            </a:lnSpc>
            <a:spcBef>
              <a:spcPct val="0"/>
            </a:spcBef>
            <a:spcAft>
              <a:spcPct val="15000"/>
            </a:spcAft>
            <a:buChar char="•"/>
          </a:pPr>
          <a:r>
            <a:rPr lang="en-US" sz="1800" kern="1200" dirty="0"/>
            <a:t>Onwards research use</a:t>
          </a:r>
        </a:p>
        <a:p>
          <a:pPr marL="171450" lvl="1" indent="-171450" algn="ctr" defTabSz="800100">
            <a:lnSpc>
              <a:spcPct val="100000"/>
            </a:lnSpc>
            <a:spcBef>
              <a:spcPct val="0"/>
            </a:spcBef>
            <a:spcAft>
              <a:spcPct val="15000"/>
            </a:spcAft>
            <a:buChar char="•"/>
          </a:pPr>
          <a:r>
            <a:rPr lang="en-GB" sz="1800" kern="1200"/>
            <a:t>Societal use</a:t>
          </a:r>
          <a:endParaRPr lang="en-US" sz="1800" kern="1200"/>
        </a:p>
      </dsp:txBody>
      <dsp:txXfrm>
        <a:off x="1498474" y="3426829"/>
        <a:ext cx="2447137" cy="1468282"/>
      </dsp:txXfrm>
    </dsp:sp>
    <dsp:sp modelId="{60ECBC09-C5FF-41F2-9E84-E7FA6EDE8D2F}">
      <dsp:nvSpPr>
        <dsp:cNvPr id="0" name=""/>
        <dsp:cNvSpPr/>
      </dsp:nvSpPr>
      <dsp:spPr>
        <a:xfrm>
          <a:off x="4190325" y="3426829"/>
          <a:ext cx="2447137" cy="14682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b="1" kern="1200" dirty="0"/>
            <a:t>To build trust</a:t>
          </a:r>
        </a:p>
      </dsp:txBody>
      <dsp:txXfrm>
        <a:off x="4190325" y="3426829"/>
        <a:ext cx="2447137" cy="14682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2A77A9-DA96-4E56-9CD0-E393E6FA2012}">
      <dsp:nvSpPr>
        <dsp:cNvPr id="0" name=""/>
        <dsp:cNvSpPr/>
      </dsp:nvSpPr>
      <dsp:spPr>
        <a:xfrm>
          <a:off x="0" y="5344365"/>
          <a:ext cx="1401076" cy="701445"/>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99645" tIns="135128" rIns="99645" bIns="135128" numCol="1" spcCol="1270" anchor="ctr" anchorCtr="0">
          <a:noAutofit/>
        </a:bodyPr>
        <a:lstStyle/>
        <a:p>
          <a:pPr marL="0" lvl="0" indent="0" algn="ctr" defTabSz="844550">
            <a:lnSpc>
              <a:spcPct val="90000"/>
            </a:lnSpc>
            <a:spcBef>
              <a:spcPct val="0"/>
            </a:spcBef>
            <a:spcAft>
              <a:spcPct val="35000"/>
            </a:spcAft>
            <a:buNone/>
          </a:pPr>
          <a:r>
            <a:rPr lang="en-US" sz="1900" kern="1200" dirty="0"/>
            <a:t>Be active</a:t>
          </a:r>
        </a:p>
      </dsp:txBody>
      <dsp:txXfrm>
        <a:off x="0" y="5344365"/>
        <a:ext cx="1401076" cy="701445"/>
      </dsp:txXfrm>
    </dsp:sp>
    <dsp:sp modelId="{93085A97-6F91-4075-B6F3-9F59664466FC}">
      <dsp:nvSpPr>
        <dsp:cNvPr id="0" name=""/>
        <dsp:cNvSpPr/>
      </dsp:nvSpPr>
      <dsp:spPr>
        <a:xfrm>
          <a:off x="1401076" y="5344365"/>
          <a:ext cx="4203230" cy="701445"/>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5261" tIns="203200" rIns="85261" bIns="203200" numCol="1" spcCol="1270" anchor="ctr" anchorCtr="0">
          <a:noAutofit/>
        </a:bodyPr>
        <a:lstStyle/>
        <a:p>
          <a:pPr marL="0" lvl="0" indent="0" algn="l" defTabSz="711200">
            <a:lnSpc>
              <a:spcPct val="90000"/>
            </a:lnSpc>
            <a:spcBef>
              <a:spcPct val="0"/>
            </a:spcBef>
            <a:spcAft>
              <a:spcPct val="35000"/>
            </a:spcAft>
            <a:buNone/>
          </a:pPr>
          <a:r>
            <a:rPr lang="en-US" sz="1600" kern="1200" dirty="0"/>
            <a:t>Connect, engage, monitor </a:t>
          </a:r>
        </a:p>
      </dsp:txBody>
      <dsp:txXfrm>
        <a:off x="1401076" y="5344365"/>
        <a:ext cx="4203230" cy="701445"/>
      </dsp:txXfrm>
    </dsp:sp>
    <dsp:sp modelId="{AFF45181-FEAB-467F-B834-5D9B019B3FF0}">
      <dsp:nvSpPr>
        <dsp:cNvPr id="0" name=""/>
        <dsp:cNvSpPr/>
      </dsp:nvSpPr>
      <dsp:spPr>
        <a:xfrm rot="10800000">
          <a:off x="0" y="4276064"/>
          <a:ext cx="1401076" cy="1078822"/>
        </a:xfrm>
        <a:prstGeom prst="upArrowCallout">
          <a:avLst>
            <a:gd name="adj1" fmla="val 5000"/>
            <a:gd name="adj2" fmla="val 10000"/>
            <a:gd name="adj3" fmla="val 15000"/>
            <a:gd name="adj4" fmla="val 64977"/>
          </a:avLst>
        </a:prstGeom>
        <a:gradFill rotWithShape="0">
          <a:gsLst>
            <a:gs pos="0">
              <a:schemeClr val="accent5">
                <a:hueOff val="352338"/>
                <a:satOff val="-19535"/>
                <a:lumOff val="4745"/>
                <a:alphaOff val="0"/>
                <a:satMod val="103000"/>
                <a:lumMod val="102000"/>
                <a:tint val="94000"/>
              </a:schemeClr>
            </a:gs>
            <a:gs pos="50000">
              <a:schemeClr val="accent5">
                <a:hueOff val="352338"/>
                <a:satOff val="-19535"/>
                <a:lumOff val="4745"/>
                <a:alphaOff val="0"/>
                <a:satMod val="110000"/>
                <a:lumMod val="100000"/>
                <a:shade val="100000"/>
              </a:schemeClr>
            </a:gs>
            <a:gs pos="100000">
              <a:schemeClr val="accent5">
                <a:hueOff val="352338"/>
                <a:satOff val="-19535"/>
                <a:lumOff val="4745"/>
                <a:alphaOff val="0"/>
                <a:lumMod val="99000"/>
                <a:satMod val="120000"/>
                <a:shade val="78000"/>
              </a:schemeClr>
            </a:gs>
          </a:gsLst>
          <a:lin ang="5400000" scaled="0"/>
        </a:gradFill>
        <a:ln w="6350" cap="flat" cmpd="sng" algn="ctr">
          <a:solidFill>
            <a:schemeClr val="accent5">
              <a:hueOff val="352338"/>
              <a:satOff val="-19535"/>
              <a:lumOff val="4745"/>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99645" tIns="135128" rIns="99645" bIns="135128" numCol="1" spcCol="1270" anchor="ctr" anchorCtr="0">
          <a:noAutofit/>
        </a:bodyPr>
        <a:lstStyle/>
        <a:p>
          <a:pPr marL="0" lvl="0" indent="0" algn="ctr" defTabSz="844550">
            <a:lnSpc>
              <a:spcPct val="90000"/>
            </a:lnSpc>
            <a:spcBef>
              <a:spcPct val="0"/>
            </a:spcBef>
            <a:spcAft>
              <a:spcPct val="35000"/>
            </a:spcAft>
            <a:buNone/>
          </a:pPr>
          <a:r>
            <a:rPr lang="en-US" sz="1900" kern="1200" dirty="0"/>
            <a:t>Assess</a:t>
          </a:r>
        </a:p>
      </dsp:txBody>
      <dsp:txXfrm rot="-10800000">
        <a:off x="0" y="4276064"/>
        <a:ext cx="1401076" cy="701234"/>
      </dsp:txXfrm>
    </dsp:sp>
    <dsp:sp modelId="{C083FB51-9A1A-4366-8ED2-4CDCB761D572}">
      <dsp:nvSpPr>
        <dsp:cNvPr id="0" name=""/>
        <dsp:cNvSpPr/>
      </dsp:nvSpPr>
      <dsp:spPr>
        <a:xfrm>
          <a:off x="1401076" y="4276064"/>
          <a:ext cx="4203230" cy="701234"/>
        </a:xfrm>
        <a:prstGeom prst="rect">
          <a:avLst/>
        </a:prstGeom>
        <a:solidFill>
          <a:schemeClr val="accent5">
            <a:tint val="40000"/>
            <a:alpha val="90000"/>
            <a:hueOff val="178595"/>
            <a:satOff val="-1176"/>
            <a:lumOff val="425"/>
            <a:alphaOff val="0"/>
          </a:schemeClr>
        </a:solidFill>
        <a:ln w="6350" cap="flat" cmpd="sng" algn="ctr">
          <a:solidFill>
            <a:schemeClr val="accent5">
              <a:tint val="40000"/>
              <a:alpha val="90000"/>
              <a:hueOff val="178595"/>
              <a:satOff val="-1176"/>
              <a:lumOff val="42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5261" tIns="203200" rIns="85261" bIns="203200" numCol="1" spcCol="1270" anchor="ctr" anchorCtr="0">
          <a:noAutofit/>
        </a:bodyPr>
        <a:lstStyle/>
        <a:p>
          <a:pPr marL="0" lvl="0" indent="0" algn="l" defTabSz="711200">
            <a:lnSpc>
              <a:spcPct val="90000"/>
            </a:lnSpc>
            <a:spcBef>
              <a:spcPct val="0"/>
            </a:spcBef>
            <a:spcAft>
              <a:spcPct val="35000"/>
            </a:spcAft>
            <a:buNone/>
          </a:pPr>
          <a:r>
            <a:rPr lang="en-US" sz="1600" kern="1200" dirty="0"/>
            <a:t>Barriers, facilitators and opportunities</a:t>
          </a:r>
        </a:p>
      </dsp:txBody>
      <dsp:txXfrm>
        <a:off x="1401076" y="4276064"/>
        <a:ext cx="4203230" cy="701234"/>
      </dsp:txXfrm>
    </dsp:sp>
    <dsp:sp modelId="{376E17C9-8A1A-4D93-8EE9-0C847BDB7366}">
      <dsp:nvSpPr>
        <dsp:cNvPr id="0" name=""/>
        <dsp:cNvSpPr/>
      </dsp:nvSpPr>
      <dsp:spPr>
        <a:xfrm rot="10800000">
          <a:off x="0" y="3207763"/>
          <a:ext cx="1401076" cy="1078822"/>
        </a:xfrm>
        <a:prstGeom prst="upArrowCallout">
          <a:avLst>
            <a:gd name="adj1" fmla="val 5000"/>
            <a:gd name="adj2" fmla="val 10000"/>
            <a:gd name="adj3" fmla="val 15000"/>
            <a:gd name="adj4" fmla="val 64977"/>
          </a:avLst>
        </a:prstGeom>
        <a:gradFill rotWithShape="0">
          <a:gsLst>
            <a:gs pos="0">
              <a:schemeClr val="accent5">
                <a:hueOff val="704676"/>
                <a:satOff val="-39069"/>
                <a:lumOff val="9490"/>
                <a:alphaOff val="0"/>
                <a:satMod val="103000"/>
                <a:lumMod val="102000"/>
                <a:tint val="94000"/>
              </a:schemeClr>
            </a:gs>
            <a:gs pos="50000">
              <a:schemeClr val="accent5">
                <a:hueOff val="704676"/>
                <a:satOff val="-39069"/>
                <a:lumOff val="9490"/>
                <a:alphaOff val="0"/>
                <a:satMod val="110000"/>
                <a:lumMod val="100000"/>
                <a:shade val="100000"/>
              </a:schemeClr>
            </a:gs>
            <a:gs pos="100000">
              <a:schemeClr val="accent5">
                <a:hueOff val="704676"/>
                <a:satOff val="-39069"/>
                <a:lumOff val="9490"/>
                <a:alphaOff val="0"/>
                <a:lumMod val="99000"/>
                <a:satMod val="120000"/>
                <a:shade val="78000"/>
              </a:schemeClr>
            </a:gs>
          </a:gsLst>
          <a:lin ang="5400000" scaled="0"/>
        </a:gradFill>
        <a:ln w="6350" cap="flat" cmpd="sng" algn="ctr">
          <a:solidFill>
            <a:schemeClr val="accent5">
              <a:hueOff val="704676"/>
              <a:satOff val="-39069"/>
              <a:lumOff val="949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99645" tIns="135128" rIns="99645" bIns="135128" numCol="1" spcCol="1270" anchor="ctr" anchorCtr="0">
          <a:noAutofit/>
        </a:bodyPr>
        <a:lstStyle/>
        <a:p>
          <a:pPr marL="0" lvl="0" indent="0" algn="ctr" defTabSz="844550">
            <a:lnSpc>
              <a:spcPct val="90000"/>
            </a:lnSpc>
            <a:spcBef>
              <a:spcPct val="0"/>
            </a:spcBef>
            <a:spcAft>
              <a:spcPct val="35000"/>
            </a:spcAft>
            <a:buNone/>
          </a:pPr>
          <a:r>
            <a:rPr lang="en-US" sz="1900" kern="1200" dirty="0"/>
            <a:t>Align</a:t>
          </a:r>
        </a:p>
      </dsp:txBody>
      <dsp:txXfrm rot="-10800000">
        <a:off x="0" y="3207763"/>
        <a:ext cx="1401076" cy="701234"/>
      </dsp:txXfrm>
    </dsp:sp>
    <dsp:sp modelId="{37748E49-7211-4502-8950-A0520F79B09E}">
      <dsp:nvSpPr>
        <dsp:cNvPr id="0" name=""/>
        <dsp:cNvSpPr/>
      </dsp:nvSpPr>
      <dsp:spPr>
        <a:xfrm>
          <a:off x="1401076" y="3207763"/>
          <a:ext cx="4203230" cy="701234"/>
        </a:xfrm>
        <a:prstGeom prst="rect">
          <a:avLst/>
        </a:prstGeom>
        <a:solidFill>
          <a:schemeClr val="accent5">
            <a:tint val="40000"/>
            <a:alpha val="90000"/>
            <a:hueOff val="357190"/>
            <a:satOff val="-2351"/>
            <a:lumOff val="850"/>
            <a:alphaOff val="0"/>
          </a:schemeClr>
        </a:solidFill>
        <a:ln w="6350" cap="flat" cmpd="sng" algn="ctr">
          <a:solidFill>
            <a:schemeClr val="accent5">
              <a:tint val="40000"/>
              <a:alpha val="90000"/>
              <a:hueOff val="357190"/>
              <a:satOff val="-2351"/>
              <a:lumOff val="85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5261" tIns="203200" rIns="85261" bIns="203200" numCol="1" spcCol="1270" anchor="ctr" anchorCtr="0">
          <a:noAutofit/>
        </a:bodyPr>
        <a:lstStyle/>
        <a:p>
          <a:pPr marL="0" lvl="0" indent="0" algn="l" defTabSz="711200">
            <a:lnSpc>
              <a:spcPct val="90000"/>
            </a:lnSpc>
            <a:spcBef>
              <a:spcPct val="0"/>
            </a:spcBef>
            <a:spcAft>
              <a:spcPct val="35000"/>
            </a:spcAft>
            <a:buNone/>
          </a:pPr>
          <a:r>
            <a:rPr lang="en-US" sz="1600" kern="1200" dirty="0"/>
            <a:t>Activities, aims, formats, resources (</a:t>
          </a:r>
          <a:r>
            <a:rPr lang="en-US" sz="1600" kern="1200" dirty="0" err="1"/>
            <a:t>etc</a:t>
          </a:r>
          <a:r>
            <a:rPr lang="en-US" sz="1600" kern="1200" dirty="0"/>
            <a:t>) with the need AND the situation</a:t>
          </a:r>
        </a:p>
      </dsp:txBody>
      <dsp:txXfrm>
        <a:off x="1401076" y="3207763"/>
        <a:ext cx="4203230" cy="701234"/>
      </dsp:txXfrm>
    </dsp:sp>
    <dsp:sp modelId="{2834ECDE-75F3-4316-9AC0-4E723AD0EF6F}">
      <dsp:nvSpPr>
        <dsp:cNvPr id="0" name=""/>
        <dsp:cNvSpPr/>
      </dsp:nvSpPr>
      <dsp:spPr>
        <a:xfrm rot="10800000">
          <a:off x="0" y="2139462"/>
          <a:ext cx="1401076" cy="1078822"/>
        </a:xfrm>
        <a:prstGeom prst="upArrowCallout">
          <a:avLst>
            <a:gd name="adj1" fmla="val 5000"/>
            <a:gd name="adj2" fmla="val 10000"/>
            <a:gd name="adj3" fmla="val 15000"/>
            <a:gd name="adj4" fmla="val 64977"/>
          </a:avLst>
        </a:prstGeom>
        <a:gradFill rotWithShape="0">
          <a:gsLst>
            <a:gs pos="0">
              <a:schemeClr val="accent5">
                <a:hueOff val="1057014"/>
                <a:satOff val="-58604"/>
                <a:lumOff val="14236"/>
                <a:alphaOff val="0"/>
                <a:satMod val="103000"/>
                <a:lumMod val="102000"/>
                <a:tint val="94000"/>
              </a:schemeClr>
            </a:gs>
            <a:gs pos="50000">
              <a:schemeClr val="accent5">
                <a:hueOff val="1057014"/>
                <a:satOff val="-58604"/>
                <a:lumOff val="14236"/>
                <a:alphaOff val="0"/>
                <a:satMod val="110000"/>
                <a:lumMod val="100000"/>
                <a:shade val="100000"/>
              </a:schemeClr>
            </a:gs>
            <a:gs pos="100000">
              <a:schemeClr val="accent5">
                <a:hueOff val="1057014"/>
                <a:satOff val="-58604"/>
                <a:lumOff val="14236"/>
                <a:alphaOff val="0"/>
                <a:lumMod val="99000"/>
                <a:satMod val="120000"/>
                <a:shade val="78000"/>
              </a:schemeClr>
            </a:gs>
          </a:gsLst>
          <a:lin ang="5400000" scaled="0"/>
        </a:gradFill>
        <a:ln w="6350" cap="flat" cmpd="sng" algn="ctr">
          <a:solidFill>
            <a:schemeClr val="accent5">
              <a:hueOff val="1057014"/>
              <a:satOff val="-58604"/>
              <a:lumOff val="14236"/>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99645" tIns="135128" rIns="99645" bIns="135128" numCol="1" spcCol="1270" anchor="ctr" anchorCtr="0">
          <a:noAutofit/>
        </a:bodyPr>
        <a:lstStyle/>
        <a:p>
          <a:pPr marL="0" lvl="0" indent="0" algn="ctr" defTabSz="844550">
            <a:lnSpc>
              <a:spcPct val="90000"/>
            </a:lnSpc>
            <a:spcBef>
              <a:spcPct val="0"/>
            </a:spcBef>
            <a:spcAft>
              <a:spcPct val="35000"/>
            </a:spcAft>
            <a:buNone/>
          </a:pPr>
          <a:r>
            <a:rPr lang="en-US" sz="1900" kern="1200"/>
            <a:t>Identify</a:t>
          </a:r>
        </a:p>
      </dsp:txBody>
      <dsp:txXfrm rot="-10800000">
        <a:off x="0" y="2139462"/>
        <a:ext cx="1401076" cy="701234"/>
      </dsp:txXfrm>
    </dsp:sp>
    <dsp:sp modelId="{1BC39F59-5B10-4B3C-B7F2-DC2FCB699D02}">
      <dsp:nvSpPr>
        <dsp:cNvPr id="0" name=""/>
        <dsp:cNvSpPr/>
      </dsp:nvSpPr>
      <dsp:spPr>
        <a:xfrm>
          <a:off x="1401076" y="2139462"/>
          <a:ext cx="4203230" cy="701234"/>
        </a:xfrm>
        <a:prstGeom prst="rect">
          <a:avLst/>
        </a:prstGeom>
        <a:solidFill>
          <a:schemeClr val="accent5">
            <a:tint val="40000"/>
            <a:alpha val="90000"/>
            <a:hueOff val="535786"/>
            <a:satOff val="-3527"/>
            <a:lumOff val="1274"/>
            <a:alphaOff val="0"/>
          </a:schemeClr>
        </a:solidFill>
        <a:ln w="6350" cap="flat" cmpd="sng" algn="ctr">
          <a:solidFill>
            <a:schemeClr val="accent5">
              <a:tint val="40000"/>
              <a:alpha val="90000"/>
              <a:hueOff val="535786"/>
              <a:satOff val="-3527"/>
              <a:lumOff val="127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5261" tIns="203200" rIns="85261" bIns="203200" numCol="1" spcCol="1270" anchor="ctr" anchorCtr="0">
          <a:noAutofit/>
        </a:bodyPr>
        <a:lstStyle/>
        <a:p>
          <a:pPr marL="0" lvl="0" indent="0" algn="l" defTabSz="711200">
            <a:lnSpc>
              <a:spcPct val="90000"/>
            </a:lnSpc>
            <a:spcBef>
              <a:spcPct val="0"/>
            </a:spcBef>
            <a:spcAft>
              <a:spcPct val="35000"/>
            </a:spcAft>
            <a:buNone/>
          </a:pPr>
          <a:r>
            <a:rPr lang="en-US" sz="1600" kern="1200" dirty="0"/>
            <a:t>how your research contributes to a solution, what people want/need, and how it can realistically happen</a:t>
          </a:r>
        </a:p>
      </dsp:txBody>
      <dsp:txXfrm>
        <a:off x="1401076" y="2139462"/>
        <a:ext cx="4203230" cy="701234"/>
      </dsp:txXfrm>
    </dsp:sp>
    <dsp:sp modelId="{07035D6E-3946-4931-834C-163D8C70095C}">
      <dsp:nvSpPr>
        <dsp:cNvPr id="0" name=""/>
        <dsp:cNvSpPr/>
      </dsp:nvSpPr>
      <dsp:spPr>
        <a:xfrm rot="10800000">
          <a:off x="0" y="1071162"/>
          <a:ext cx="1401076" cy="1078822"/>
        </a:xfrm>
        <a:prstGeom prst="upArrowCallout">
          <a:avLst>
            <a:gd name="adj1" fmla="val 5000"/>
            <a:gd name="adj2" fmla="val 10000"/>
            <a:gd name="adj3" fmla="val 15000"/>
            <a:gd name="adj4" fmla="val 64977"/>
          </a:avLst>
        </a:prstGeom>
        <a:gradFill rotWithShape="0">
          <a:gsLst>
            <a:gs pos="0">
              <a:schemeClr val="accent5">
                <a:hueOff val="1409352"/>
                <a:satOff val="-78138"/>
                <a:lumOff val="18981"/>
                <a:alphaOff val="0"/>
                <a:satMod val="103000"/>
                <a:lumMod val="102000"/>
                <a:tint val="94000"/>
              </a:schemeClr>
            </a:gs>
            <a:gs pos="50000">
              <a:schemeClr val="accent5">
                <a:hueOff val="1409352"/>
                <a:satOff val="-78138"/>
                <a:lumOff val="18981"/>
                <a:alphaOff val="0"/>
                <a:satMod val="110000"/>
                <a:lumMod val="100000"/>
                <a:shade val="100000"/>
              </a:schemeClr>
            </a:gs>
            <a:gs pos="100000">
              <a:schemeClr val="accent5">
                <a:hueOff val="1409352"/>
                <a:satOff val="-78138"/>
                <a:lumOff val="18981"/>
                <a:alphaOff val="0"/>
                <a:lumMod val="99000"/>
                <a:satMod val="120000"/>
                <a:shade val="78000"/>
              </a:schemeClr>
            </a:gs>
          </a:gsLst>
          <a:lin ang="5400000" scaled="0"/>
        </a:gradFill>
        <a:ln w="6350" cap="flat" cmpd="sng" algn="ctr">
          <a:solidFill>
            <a:schemeClr val="accent5">
              <a:hueOff val="1409352"/>
              <a:satOff val="-78138"/>
              <a:lumOff val="18981"/>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99645" tIns="135128" rIns="99645" bIns="135128" numCol="1" spcCol="1270" anchor="ctr" anchorCtr="0">
          <a:noAutofit/>
        </a:bodyPr>
        <a:lstStyle/>
        <a:p>
          <a:pPr marL="0" lvl="0" indent="0" algn="ctr" defTabSz="844550">
            <a:lnSpc>
              <a:spcPct val="90000"/>
            </a:lnSpc>
            <a:spcBef>
              <a:spcPct val="0"/>
            </a:spcBef>
            <a:spcAft>
              <a:spcPct val="35000"/>
            </a:spcAft>
            <a:buNone/>
          </a:pPr>
          <a:r>
            <a:rPr lang="en-US" sz="1900" kern="1200"/>
            <a:t>Understand</a:t>
          </a:r>
        </a:p>
      </dsp:txBody>
      <dsp:txXfrm rot="-10800000">
        <a:off x="0" y="1071162"/>
        <a:ext cx="1401076" cy="701234"/>
      </dsp:txXfrm>
    </dsp:sp>
    <dsp:sp modelId="{466F6F9C-D573-41E6-9956-DBB7BD897DEE}">
      <dsp:nvSpPr>
        <dsp:cNvPr id="0" name=""/>
        <dsp:cNvSpPr/>
      </dsp:nvSpPr>
      <dsp:spPr>
        <a:xfrm>
          <a:off x="1401076" y="1071162"/>
          <a:ext cx="4203230" cy="701234"/>
        </a:xfrm>
        <a:prstGeom prst="rect">
          <a:avLst/>
        </a:prstGeom>
        <a:solidFill>
          <a:schemeClr val="accent5">
            <a:tint val="40000"/>
            <a:alpha val="90000"/>
            <a:hueOff val="714381"/>
            <a:satOff val="-4702"/>
            <a:lumOff val="1699"/>
            <a:alphaOff val="0"/>
          </a:schemeClr>
        </a:solidFill>
        <a:ln w="6350" cap="flat" cmpd="sng" algn="ctr">
          <a:solidFill>
            <a:schemeClr val="accent5">
              <a:tint val="40000"/>
              <a:alpha val="90000"/>
              <a:hueOff val="714381"/>
              <a:satOff val="-4702"/>
              <a:lumOff val="169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5261" tIns="203200" rIns="85261" bIns="203200" numCol="1" spcCol="1270" anchor="ctr" anchorCtr="0">
          <a:noAutofit/>
        </a:bodyPr>
        <a:lstStyle/>
        <a:p>
          <a:pPr marL="0" lvl="0" indent="0" algn="l" defTabSz="711200">
            <a:lnSpc>
              <a:spcPct val="90000"/>
            </a:lnSpc>
            <a:spcBef>
              <a:spcPct val="0"/>
            </a:spcBef>
            <a:spcAft>
              <a:spcPct val="35000"/>
            </a:spcAft>
            <a:buNone/>
          </a:pPr>
          <a:r>
            <a:rPr lang="en-US" sz="1600" kern="1200" dirty="0"/>
            <a:t>the ‘need’ </a:t>
          </a:r>
        </a:p>
      </dsp:txBody>
      <dsp:txXfrm>
        <a:off x="1401076" y="1071162"/>
        <a:ext cx="4203230" cy="701234"/>
      </dsp:txXfrm>
    </dsp:sp>
    <dsp:sp modelId="{6B16F52A-C2BD-442A-BF0F-D951D0D20E9B}">
      <dsp:nvSpPr>
        <dsp:cNvPr id="0" name=""/>
        <dsp:cNvSpPr/>
      </dsp:nvSpPr>
      <dsp:spPr>
        <a:xfrm rot="10800000">
          <a:off x="0" y="2861"/>
          <a:ext cx="1401076" cy="1078822"/>
        </a:xfrm>
        <a:prstGeom prst="upArrowCallout">
          <a:avLst>
            <a:gd name="adj1" fmla="val 5000"/>
            <a:gd name="adj2" fmla="val 10000"/>
            <a:gd name="adj3" fmla="val 15000"/>
            <a:gd name="adj4" fmla="val 64977"/>
          </a:avLst>
        </a:prstGeom>
        <a:gradFill rotWithShape="0">
          <a:gsLst>
            <a:gs pos="0">
              <a:schemeClr val="accent5">
                <a:hueOff val="1761690"/>
                <a:satOff val="-97673"/>
                <a:lumOff val="23726"/>
                <a:alphaOff val="0"/>
                <a:satMod val="103000"/>
                <a:lumMod val="102000"/>
                <a:tint val="94000"/>
              </a:schemeClr>
            </a:gs>
            <a:gs pos="50000">
              <a:schemeClr val="accent5">
                <a:hueOff val="1761690"/>
                <a:satOff val="-97673"/>
                <a:lumOff val="23726"/>
                <a:alphaOff val="0"/>
                <a:satMod val="110000"/>
                <a:lumMod val="100000"/>
                <a:shade val="100000"/>
              </a:schemeClr>
            </a:gs>
            <a:gs pos="100000">
              <a:schemeClr val="accent5">
                <a:hueOff val="1761690"/>
                <a:satOff val="-97673"/>
                <a:lumOff val="23726"/>
                <a:alphaOff val="0"/>
                <a:lumMod val="99000"/>
                <a:satMod val="120000"/>
                <a:shade val="78000"/>
              </a:schemeClr>
            </a:gs>
          </a:gsLst>
          <a:lin ang="5400000" scaled="0"/>
        </a:gradFill>
        <a:ln w="6350" cap="flat" cmpd="sng" algn="ctr">
          <a:solidFill>
            <a:schemeClr val="accent5">
              <a:hueOff val="1761690"/>
              <a:satOff val="-97673"/>
              <a:lumOff val="23726"/>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99645" tIns="135128" rIns="99645" bIns="135128" numCol="1" spcCol="1270" anchor="ctr" anchorCtr="0">
          <a:noAutofit/>
        </a:bodyPr>
        <a:lstStyle/>
        <a:p>
          <a:pPr marL="0" lvl="0" indent="0" algn="ctr" defTabSz="844550">
            <a:lnSpc>
              <a:spcPct val="90000"/>
            </a:lnSpc>
            <a:spcBef>
              <a:spcPct val="0"/>
            </a:spcBef>
            <a:spcAft>
              <a:spcPct val="35000"/>
            </a:spcAft>
            <a:buNone/>
          </a:pPr>
          <a:r>
            <a:rPr lang="en-US" sz="1900" kern="1200"/>
            <a:t>Engage</a:t>
          </a:r>
        </a:p>
      </dsp:txBody>
      <dsp:txXfrm rot="-10800000">
        <a:off x="0" y="2861"/>
        <a:ext cx="1401076" cy="701234"/>
      </dsp:txXfrm>
    </dsp:sp>
    <dsp:sp modelId="{3C8F9B75-F4CF-4D59-982B-E4C9520514A1}">
      <dsp:nvSpPr>
        <dsp:cNvPr id="0" name=""/>
        <dsp:cNvSpPr/>
      </dsp:nvSpPr>
      <dsp:spPr>
        <a:xfrm>
          <a:off x="1401076" y="2861"/>
          <a:ext cx="4203230" cy="701234"/>
        </a:xfrm>
        <a:prstGeom prst="rect">
          <a:avLst/>
        </a:prstGeom>
        <a:solidFill>
          <a:schemeClr val="accent5">
            <a:tint val="40000"/>
            <a:alpha val="90000"/>
            <a:hueOff val="892976"/>
            <a:satOff val="-5878"/>
            <a:lumOff val="2124"/>
            <a:alphaOff val="0"/>
          </a:schemeClr>
        </a:solidFill>
        <a:ln w="6350" cap="flat" cmpd="sng" algn="ctr">
          <a:solidFill>
            <a:schemeClr val="accent5">
              <a:tint val="40000"/>
              <a:alpha val="90000"/>
              <a:hueOff val="892976"/>
              <a:satOff val="-5878"/>
              <a:lumOff val="212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5261" tIns="203200" rIns="85261" bIns="203200" numCol="1" spcCol="1270" anchor="ctr" anchorCtr="0">
          <a:noAutofit/>
        </a:bodyPr>
        <a:lstStyle/>
        <a:p>
          <a:pPr marL="0" lvl="0" indent="0" algn="l" defTabSz="711200">
            <a:lnSpc>
              <a:spcPct val="90000"/>
            </a:lnSpc>
            <a:spcBef>
              <a:spcPct val="0"/>
            </a:spcBef>
            <a:spcAft>
              <a:spcPct val="35000"/>
            </a:spcAft>
            <a:buNone/>
          </a:pPr>
          <a:r>
            <a:rPr lang="en-US" sz="1600" kern="1200" dirty="0"/>
            <a:t>with stakeholders </a:t>
          </a:r>
        </a:p>
      </dsp:txBody>
      <dsp:txXfrm>
        <a:off x="1401076" y="2861"/>
        <a:ext cx="4203230" cy="70123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24CD60-EE56-442F-BF8B-9D28526ACD30}">
      <dsp:nvSpPr>
        <dsp:cNvPr id="0" name=""/>
        <dsp:cNvSpPr/>
      </dsp:nvSpPr>
      <dsp:spPr>
        <a:xfrm>
          <a:off x="145153" y="126810"/>
          <a:ext cx="1005669" cy="1005669"/>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691E0D-A656-4B74-B3C5-15EC3A2A7614}">
      <dsp:nvSpPr>
        <dsp:cNvPr id="0" name=""/>
        <dsp:cNvSpPr/>
      </dsp:nvSpPr>
      <dsp:spPr>
        <a:xfrm>
          <a:off x="356344" y="338000"/>
          <a:ext cx="583288" cy="5832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3DBB3E5-0F54-4939-B99A-3A226E12EC5F}">
      <dsp:nvSpPr>
        <dsp:cNvPr id="0" name=""/>
        <dsp:cNvSpPr/>
      </dsp:nvSpPr>
      <dsp:spPr>
        <a:xfrm>
          <a:off x="1366323" y="126810"/>
          <a:ext cx="2370505" cy="100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GB" sz="1800" kern="1200" dirty="0"/>
            <a:t>No one size fits all</a:t>
          </a:r>
          <a:endParaRPr lang="en-US" sz="1800" kern="1200" dirty="0"/>
        </a:p>
      </dsp:txBody>
      <dsp:txXfrm>
        <a:off x="1366323" y="126810"/>
        <a:ext cx="2370505" cy="1005669"/>
      </dsp:txXfrm>
    </dsp:sp>
    <dsp:sp modelId="{4B12446F-7712-4C07-954A-4A716092AF84}">
      <dsp:nvSpPr>
        <dsp:cNvPr id="0" name=""/>
        <dsp:cNvSpPr/>
      </dsp:nvSpPr>
      <dsp:spPr>
        <a:xfrm>
          <a:off x="4149871" y="126810"/>
          <a:ext cx="1005669" cy="1005669"/>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ACC6D6-632B-4F9E-A058-E10547C491FF}">
      <dsp:nvSpPr>
        <dsp:cNvPr id="0" name=""/>
        <dsp:cNvSpPr/>
      </dsp:nvSpPr>
      <dsp:spPr>
        <a:xfrm>
          <a:off x="4361061" y="338000"/>
          <a:ext cx="583288" cy="5832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4B1385-F187-4283-97DF-F13BC405D7B4}">
      <dsp:nvSpPr>
        <dsp:cNvPr id="0" name=""/>
        <dsp:cNvSpPr/>
      </dsp:nvSpPr>
      <dsp:spPr>
        <a:xfrm>
          <a:off x="5371040" y="126810"/>
          <a:ext cx="2370505" cy="100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GB" sz="1800" kern="1200" dirty="0"/>
            <a:t>Requires engagement and translation</a:t>
          </a:r>
          <a:endParaRPr lang="en-US" sz="1800" kern="1200" dirty="0"/>
        </a:p>
      </dsp:txBody>
      <dsp:txXfrm>
        <a:off x="5371040" y="126810"/>
        <a:ext cx="2370505" cy="1005669"/>
      </dsp:txXfrm>
    </dsp:sp>
    <dsp:sp modelId="{95F32A57-4C2F-43C8-B0AC-D11C5FC0C821}">
      <dsp:nvSpPr>
        <dsp:cNvPr id="0" name=""/>
        <dsp:cNvSpPr/>
      </dsp:nvSpPr>
      <dsp:spPr>
        <a:xfrm>
          <a:off x="145153" y="1974913"/>
          <a:ext cx="1005669" cy="1005669"/>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25B7CF-6AF4-46D0-B5C1-1FE309F663BB}">
      <dsp:nvSpPr>
        <dsp:cNvPr id="0" name=""/>
        <dsp:cNvSpPr/>
      </dsp:nvSpPr>
      <dsp:spPr>
        <a:xfrm>
          <a:off x="356344" y="2186104"/>
          <a:ext cx="583288" cy="5832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D29DB1-C048-4B35-8CA6-F0A5A82EB014}">
      <dsp:nvSpPr>
        <dsp:cNvPr id="0" name=""/>
        <dsp:cNvSpPr/>
      </dsp:nvSpPr>
      <dsp:spPr>
        <a:xfrm>
          <a:off x="1366323" y="1974913"/>
          <a:ext cx="2370505" cy="100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GB" sz="1800" kern="1200" dirty="0"/>
            <a:t>Research closer to vs further from ‘impact zone’</a:t>
          </a:r>
          <a:endParaRPr lang="en-US" sz="1800" kern="1200" dirty="0"/>
        </a:p>
      </dsp:txBody>
      <dsp:txXfrm>
        <a:off x="1366323" y="1974913"/>
        <a:ext cx="2370505" cy="1005669"/>
      </dsp:txXfrm>
    </dsp:sp>
    <dsp:sp modelId="{866A376A-DA1B-4D22-9270-57C34983DD4B}">
      <dsp:nvSpPr>
        <dsp:cNvPr id="0" name=""/>
        <dsp:cNvSpPr/>
      </dsp:nvSpPr>
      <dsp:spPr>
        <a:xfrm>
          <a:off x="4149871" y="1974913"/>
          <a:ext cx="1005669" cy="1005669"/>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A24199-B2A8-4888-974D-2E0C182FED18}">
      <dsp:nvSpPr>
        <dsp:cNvPr id="0" name=""/>
        <dsp:cNvSpPr/>
      </dsp:nvSpPr>
      <dsp:spPr>
        <a:xfrm>
          <a:off x="4361061" y="2186104"/>
          <a:ext cx="583288" cy="58328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EF34F7-F930-4C8E-BE03-2F947E72226F}">
      <dsp:nvSpPr>
        <dsp:cNvPr id="0" name=""/>
        <dsp:cNvSpPr/>
      </dsp:nvSpPr>
      <dsp:spPr>
        <a:xfrm>
          <a:off x="5371040" y="1974913"/>
          <a:ext cx="2370505" cy="100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dirty="0"/>
            <a:t>May need de-implementation</a:t>
          </a:r>
        </a:p>
      </dsp:txBody>
      <dsp:txXfrm>
        <a:off x="5371040" y="1974913"/>
        <a:ext cx="2370505" cy="1005669"/>
      </dsp:txXfrm>
    </dsp:sp>
    <dsp:sp modelId="{8CC06DE1-CA7D-4981-811D-6DAD82E9490F}">
      <dsp:nvSpPr>
        <dsp:cNvPr id="0" name=""/>
        <dsp:cNvSpPr/>
      </dsp:nvSpPr>
      <dsp:spPr>
        <a:xfrm>
          <a:off x="145153" y="3823017"/>
          <a:ext cx="1005669" cy="1005669"/>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CA0352-D738-47E3-8835-B9EEBAC3A358}">
      <dsp:nvSpPr>
        <dsp:cNvPr id="0" name=""/>
        <dsp:cNvSpPr/>
      </dsp:nvSpPr>
      <dsp:spPr>
        <a:xfrm>
          <a:off x="356344" y="4034207"/>
          <a:ext cx="583288" cy="58328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2B7CBA5-1A34-494E-AC4A-5A5A72C7218D}">
      <dsp:nvSpPr>
        <dsp:cNvPr id="0" name=""/>
        <dsp:cNvSpPr/>
      </dsp:nvSpPr>
      <dsp:spPr>
        <a:xfrm>
          <a:off x="1366323" y="3823017"/>
          <a:ext cx="2370505" cy="100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GB" sz="1800" kern="1200" dirty="0"/>
            <a:t>May meet with resistance &amp; changeable environments </a:t>
          </a:r>
          <a:endParaRPr lang="en-US" sz="1800" kern="1200" dirty="0"/>
        </a:p>
      </dsp:txBody>
      <dsp:txXfrm>
        <a:off x="1366323" y="3823017"/>
        <a:ext cx="2370505" cy="1005669"/>
      </dsp:txXfrm>
    </dsp:sp>
    <dsp:sp modelId="{0EE0DA98-4451-47E3-B4C4-81D4E9D52D4F}">
      <dsp:nvSpPr>
        <dsp:cNvPr id="0" name=""/>
        <dsp:cNvSpPr/>
      </dsp:nvSpPr>
      <dsp:spPr>
        <a:xfrm>
          <a:off x="4149871" y="3823017"/>
          <a:ext cx="1005669" cy="1005669"/>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35CD4B-A497-448D-9E8B-9873344AA04F}">
      <dsp:nvSpPr>
        <dsp:cNvPr id="0" name=""/>
        <dsp:cNvSpPr/>
      </dsp:nvSpPr>
      <dsp:spPr>
        <a:xfrm>
          <a:off x="4361061" y="4034207"/>
          <a:ext cx="583288" cy="58328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253DB97-1F68-4E3A-90A3-6B5DAC2357E7}">
      <dsp:nvSpPr>
        <dsp:cNvPr id="0" name=""/>
        <dsp:cNvSpPr/>
      </dsp:nvSpPr>
      <dsp:spPr>
        <a:xfrm>
          <a:off x="5371040" y="3823017"/>
          <a:ext cx="2370505" cy="100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GB" sz="1800" kern="1200" dirty="0"/>
            <a:t>Research-to-impact time lag</a:t>
          </a:r>
          <a:endParaRPr lang="en-US" sz="1800" kern="1200" dirty="0"/>
        </a:p>
      </dsp:txBody>
      <dsp:txXfrm>
        <a:off x="5371040" y="3823017"/>
        <a:ext cx="2370505" cy="100566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1160C2-D54C-4E0B-AE3E-1135981927D5}">
      <dsp:nvSpPr>
        <dsp:cNvPr id="0" name=""/>
        <dsp:cNvSpPr/>
      </dsp:nvSpPr>
      <dsp:spPr>
        <a:xfrm rot="5400000">
          <a:off x="787866" y="1033697"/>
          <a:ext cx="531173" cy="883860"/>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C4FF84-B8F6-4DDC-A002-2A9BC979159E}">
      <dsp:nvSpPr>
        <dsp:cNvPr id="0" name=""/>
        <dsp:cNvSpPr/>
      </dsp:nvSpPr>
      <dsp:spPr>
        <a:xfrm>
          <a:off x="699200" y="1297781"/>
          <a:ext cx="797954" cy="699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GB" sz="900" b="1" kern="1200" dirty="0"/>
            <a:t>Problem formulation</a:t>
          </a:r>
        </a:p>
      </dsp:txBody>
      <dsp:txXfrm>
        <a:off x="699200" y="1297781"/>
        <a:ext cx="797954" cy="699453"/>
      </dsp:txXfrm>
    </dsp:sp>
    <dsp:sp modelId="{2E3DB4CA-5B9D-45F8-80A7-C708645C87E9}">
      <dsp:nvSpPr>
        <dsp:cNvPr id="0" name=""/>
        <dsp:cNvSpPr/>
      </dsp:nvSpPr>
      <dsp:spPr>
        <a:xfrm>
          <a:off x="1346597" y="968627"/>
          <a:ext cx="150557" cy="150557"/>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2E6E9D-5C79-4F7E-A7B3-2D1D3462E7DA}">
      <dsp:nvSpPr>
        <dsp:cNvPr id="0" name=""/>
        <dsp:cNvSpPr/>
      </dsp:nvSpPr>
      <dsp:spPr>
        <a:xfrm rot="5400000">
          <a:off x="1764718" y="791974"/>
          <a:ext cx="531173" cy="883860"/>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6F8A03-76BF-493C-8E88-72C9A32E4C6B}">
      <dsp:nvSpPr>
        <dsp:cNvPr id="0" name=""/>
        <dsp:cNvSpPr/>
      </dsp:nvSpPr>
      <dsp:spPr>
        <a:xfrm>
          <a:off x="1676052" y="1056058"/>
          <a:ext cx="797954" cy="699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GB" sz="900" b="1" kern="1200" dirty="0"/>
            <a:t>Intervention development and testing</a:t>
          </a:r>
        </a:p>
      </dsp:txBody>
      <dsp:txXfrm>
        <a:off x="1676052" y="1056058"/>
        <a:ext cx="797954" cy="699453"/>
      </dsp:txXfrm>
    </dsp:sp>
    <dsp:sp modelId="{67BA44D0-28E2-4CD8-AD25-DE5C9B5D0499}">
      <dsp:nvSpPr>
        <dsp:cNvPr id="0" name=""/>
        <dsp:cNvSpPr/>
      </dsp:nvSpPr>
      <dsp:spPr>
        <a:xfrm>
          <a:off x="2323449" y="726904"/>
          <a:ext cx="150557" cy="150557"/>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8EF0C5-A664-4BBE-A3C9-1E2608835508}">
      <dsp:nvSpPr>
        <dsp:cNvPr id="0" name=""/>
        <dsp:cNvSpPr/>
      </dsp:nvSpPr>
      <dsp:spPr>
        <a:xfrm rot="5400000">
          <a:off x="2741570" y="550251"/>
          <a:ext cx="531173" cy="883860"/>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F26612-F929-418A-AFD5-5759C2A6247F}">
      <dsp:nvSpPr>
        <dsp:cNvPr id="0" name=""/>
        <dsp:cNvSpPr/>
      </dsp:nvSpPr>
      <dsp:spPr>
        <a:xfrm>
          <a:off x="2652904" y="814335"/>
          <a:ext cx="797954" cy="699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GB" sz="900" b="1" kern="1200" dirty="0"/>
            <a:t>Attention and consideration </a:t>
          </a:r>
        </a:p>
      </dsp:txBody>
      <dsp:txXfrm>
        <a:off x="2652904" y="814335"/>
        <a:ext cx="797954" cy="699453"/>
      </dsp:txXfrm>
    </dsp:sp>
    <dsp:sp modelId="{EC7453B8-8150-4F97-91C3-63A703DD9EB1}">
      <dsp:nvSpPr>
        <dsp:cNvPr id="0" name=""/>
        <dsp:cNvSpPr/>
      </dsp:nvSpPr>
      <dsp:spPr>
        <a:xfrm>
          <a:off x="3300301" y="485181"/>
          <a:ext cx="150557" cy="150557"/>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1DCF40-C8A6-4D02-B929-88BD81CDD976}">
      <dsp:nvSpPr>
        <dsp:cNvPr id="0" name=""/>
        <dsp:cNvSpPr/>
      </dsp:nvSpPr>
      <dsp:spPr>
        <a:xfrm rot="5400000">
          <a:off x="3718422" y="308528"/>
          <a:ext cx="531173" cy="883860"/>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428E45-FD7B-4D6B-949B-A7392AC94DFA}">
      <dsp:nvSpPr>
        <dsp:cNvPr id="0" name=""/>
        <dsp:cNvSpPr/>
      </dsp:nvSpPr>
      <dsp:spPr>
        <a:xfrm>
          <a:off x="3629756" y="572612"/>
          <a:ext cx="797954" cy="699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GB" sz="900" b="1" kern="1200" dirty="0"/>
            <a:t>Uptake</a:t>
          </a:r>
        </a:p>
      </dsp:txBody>
      <dsp:txXfrm>
        <a:off x="3629756" y="572612"/>
        <a:ext cx="797954" cy="699453"/>
      </dsp:txXfrm>
    </dsp:sp>
    <dsp:sp modelId="{EE10867E-F328-49D0-84D5-B5194215EE17}">
      <dsp:nvSpPr>
        <dsp:cNvPr id="0" name=""/>
        <dsp:cNvSpPr/>
      </dsp:nvSpPr>
      <dsp:spPr>
        <a:xfrm>
          <a:off x="4277152" y="243458"/>
          <a:ext cx="150557" cy="150557"/>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E8BF73-D7E0-41EC-9AAA-4B850DA268C8}">
      <dsp:nvSpPr>
        <dsp:cNvPr id="0" name=""/>
        <dsp:cNvSpPr/>
      </dsp:nvSpPr>
      <dsp:spPr>
        <a:xfrm rot="5400000">
          <a:off x="4695273" y="66806"/>
          <a:ext cx="531173" cy="883860"/>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1F2D20-3686-44DE-8DC8-309A1A682E68}">
      <dsp:nvSpPr>
        <dsp:cNvPr id="0" name=""/>
        <dsp:cNvSpPr/>
      </dsp:nvSpPr>
      <dsp:spPr>
        <a:xfrm>
          <a:off x="4606607" y="330889"/>
          <a:ext cx="797954" cy="699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GB" sz="900" b="1" kern="1200" dirty="0"/>
            <a:t>Embedding</a:t>
          </a:r>
        </a:p>
      </dsp:txBody>
      <dsp:txXfrm>
        <a:off x="4606607" y="330889"/>
        <a:ext cx="797954" cy="699453"/>
      </dsp:txXfrm>
    </dsp:sp>
    <dsp:sp modelId="{A87EFC02-013E-42C5-9E4D-018FEA9C37B7}">
      <dsp:nvSpPr>
        <dsp:cNvPr id="0" name=""/>
        <dsp:cNvSpPr/>
      </dsp:nvSpPr>
      <dsp:spPr>
        <a:xfrm>
          <a:off x="5254004" y="1735"/>
          <a:ext cx="150557" cy="150557"/>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F69BD0-E431-45E9-9CDB-82614348693C}">
      <dsp:nvSpPr>
        <dsp:cNvPr id="0" name=""/>
        <dsp:cNvSpPr/>
      </dsp:nvSpPr>
      <dsp:spPr>
        <a:xfrm rot="5400000">
          <a:off x="5672125" y="-174916"/>
          <a:ext cx="531173" cy="883860"/>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1E97D6-77F0-41FA-8D8B-715FF4C10D42}">
      <dsp:nvSpPr>
        <dsp:cNvPr id="0" name=""/>
        <dsp:cNvSpPr/>
      </dsp:nvSpPr>
      <dsp:spPr>
        <a:xfrm>
          <a:off x="5583459" y="89166"/>
          <a:ext cx="797954" cy="699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GB" sz="900" b="1" kern="1200" dirty="0"/>
            <a:t>Scaling</a:t>
          </a:r>
        </a:p>
      </dsp:txBody>
      <dsp:txXfrm>
        <a:off x="5583459" y="89166"/>
        <a:ext cx="797954" cy="69945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AC81E7-AB60-4FFA-8C25-4B70E949C3BF}">
      <dsp:nvSpPr>
        <dsp:cNvPr id="0" name=""/>
        <dsp:cNvSpPr/>
      </dsp:nvSpPr>
      <dsp:spPr>
        <a:xfrm>
          <a:off x="0" y="10113"/>
          <a:ext cx="6849274" cy="64759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baseline="0" dirty="0"/>
            <a:t>Within a research organisation </a:t>
          </a:r>
          <a:r>
            <a:rPr lang="en-GB" sz="1600" i="1" kern="1200" baseline="0" dirty="0"/>
            <a:t>including</a:t>
          </a:r>
          <a:endParaRPr lang="en-US" sz="1600" i="1" kern="1200" dirty="0"/>
        </a:p>
      </dsp:txBody>
      <dsp:txXfrm>
        <a:off x="31613" y="41726"/>
        <a:ext cx="6786048" cy="584369"/>
      </dsp:txXfrm>
    </dsp:sp>
    <dsp:sp modelId="{73F1173E-28A6-418A-A8F3-9BCAB22BADD1}">
      <dsp:nvSpPr>
        <dsp:cNvPr id="0" name=""/>
        <dsp:cNvSpPr/>
      </dsp:nvSpPr>
      <dsp:spPr>
        <a:xfrm>
          <a:off x="0" y="657708"/>
          <a:ext cx="6849274" cy="558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7464"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GB" sz="1800" kern="1200" dirty="0"/>
            <a:t>Research staff, leadership, impact leads, comms, public engagement, research office, policy…..(etc)</a:t>
          </a:r>
          <a:endParaRPr lang="en-US" sz="1800" kern="1200" dirty="0"/>
        </a:p>
      </dsp:txBody>
      <dsp:txXfrm>
        <a:off x="0" y="657708"/>
        <a:ext cx="6849274" cy="558899"/>
      </dsp:txXfrm>
    </dsp:sp>
    <dsp:sp modelId="{87F79E2F-608B-4404-AFD1-7198CD029ED2}">
      <dsp:nvSpPr>
        <dsp:cNvPr id="0" name=""/>
        <dsp:cNvSpPr/>
      </dsp:nvSpPr>
      <dsp:spPr>
        <a:xfrm>
          <a:off x="0" y="1216608"/>
          <a:ext cx="6849274" cy="64759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baseline="0" dirty="0"/>
            <a:t>Beyond the research organisation </a:t>
          </a:r>
          <a:r>
            <a:rPr lang="en-GB" sz="1600" i="1" kern="1200" baseline="0" dirty="0"/>
            <a:t>including</a:t>
          </a:r>
          <a:endParaRPr lang="en-US" sz="2000" i="1" kern="1200" dirty="0"/>
        </a:p>
      </dsp:txBody>
      <dsp:txXfrm>
        <a:off x="31613" y="1248221"/>
        <a:ext cx="6786048" cy="584369"/>
      </dsp:txXfrm>
    </dsp:sp>
    <dsp:sp modelId="{B8CAEB66-B75F-46B6-8BD3-56C79DE4C71A}">
      <dsp:nvSpPr>
        <dsp:cNvPr id="0" name=""/>
        <dsp:cNvSpPr/>
      </dsp:nvSpPr>
      <dsp:spPr>
        <a:xfrm>
          <a:off x="0" y="1864203"/>
          <a:ext cx="6849274" cy="1844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7464" tIns="22860" rIns="128016" bIns="22860" numCol="1" spcCol="1270" anchor="t" anchorCtr="0">
          <a:noAutofit/>
        </a:bodyPr>
        <a:lstStyle/>
        <a:p>
          <a:pPr marL="114300" lvl="1" indent="0" algn="l" defTabSz="577850">
            <a:lnSpc>
              <a:spcPct val="90000"/>
            </a:lnSpc>
            <a:spcBef>
              <a:spcPct val="0"/>
            </a:spcBef>
            <a:spcAft>
              <a:spcPct val="20000"/>
            </a:spcAft>
            <a:buFont typeface="Arial" panose="020B0604020202020204" pitchFamily="34" charset="0"/>
            <a:buChar char="•"/>
          </a:pPr>
          <a:r>
            <a:rPr lang="en-US" sz="1800" kern="1200" dirty="0"/>
            <a:t>Patients</a:t>
          </a:r>
        </a:p>
        <a:p>
          <a:pPr marL="114300" lvl="1" indent="0" algn="l" defTabSz="577850">
            <a:lnSpc>
              <a:spcPct val="90000"/>
            </a:lnSpc>
            <a:spcBef>
              <a:spcPct val="0"/>
            </a:spcBef>
            <a:spcAft>
              <a:spcPct val="20000"/>
            </a:spcAft>
            <a:buFont typeface="Arial" panose="020B0604020202020204" pitchFamily="34" charset="0"/>
            <a:buChar char="•"/>
          </a:pPr>
          <a:r>
            <a:rPr lang="en-US" sz="1800" kern="1200" dirty="0" err="1"/>
            <a:t>Carers</a:t>
          </a:r>
          <a:r>
            <a:rPr lang="en-US" sz="1800" kern="1200" dirty="0"/>
            <a:t> </a:t>
          </a:r>
        </a:p>
        <a:p>
          <a:pPr marL="114300" lvl="1" indent="0" algn="l" defTabSz="577850">
            <a:lnSpc>
              <a:spcPct val="90000"/>
            </a:lnSpc>
            <a:spcBef>
              <a:spcPct val="0"/>
            </a:spcBef>
            <a:spcAft>
              <a:spcPct val="20000"/>
            </a:spcAft>
            <a:buFont typeface="Arial" panose="020B0604020202020204" pitchFamily="34" charset="0"/>
            <a:buChar char="•"/>
          </a:pPr>
          <a:r>
            <a:rPr lang="en-US" sz="1800" kern="1200" dirty="0"/>
            <a:t>Families</a:t>
          </a:r>
        </a:p>
        <a:p>
          <a:pPr marL="114300" lvl="1" indent="0" algn="l" defTabSz="577850">
            <a:lnSpc>
              <a:spcPct val="90000"/>
            </a:lnSpc>
            <a:spcBef>
              <a:spcPct val="0"/>
            </a:spcBef>
            <a:spcAft>
              <a:spcPct val="20000"/>
            </a:spcAft>
            <a:buFont typeface="Arial" panose="020B0604020202020204" pitchFamily="34" charset="0"/>
            <a:buChar char="•"/>
          </a:pPr>
          <a:r>
            <a:rPr lang="en-US" sz="1800" kern="1200" dirty="0"/>
            <a:t>Staff</a:t>
          </a:r>
        </a:p>
        <a:p>
          <a:pPr marL="114300" lvl="1" indent="0" algn="l" defTabSz="577850">
            <a:lnSpc>
              <a:spcPct val="90000"/>
            </a:lnSpc>
            <a:spcBef>
              <a:spcPct val="0"/>
            </a:spcBef>
            <a:spcAft>
              <a:spcPct val="20000"/>
            </a:spcAft>
            <a:buFont typeface="Arial" panose="020B0604020202020204" pitchFamily="34" charset="0"/>
            <a:buChar char="•"/>
          </a:pPr>
          <a:r>
            <a:rPr lang="en-GB" sz="1800" kern="1200" dirty="0"/>
            <a:t>Partnership agencies</a:t>
          </a:r>
          <a:endParaRPr lang="en-US" sz="1800" kern="1200" dirty="0"/>
        </a:p>
        <a:p>
          <a:pPr marL="114300" lvl="1" indent="0" algn="l" defTabSz="577850">
            <a:lnSpc>
              <a:spcPct val="90000"/>
            </a:lnSpc>
            <a:spcBef>
              <a:spcPct val="0"/>
            </a:spcBef>
            <a:spcAft>
              <a:spcPct val="20000"/>
            </a:spcAft>
            <a:buFont typeface="Arial" panose="020B0604020202020204" pitchFamily="34" charset="0"/>
            <a:buChar char="•"/>
          </a:pPr>
          <a:r>
            <a:rPr lang="en-GB" sz="1800" kern="1200" dirty="0"/>
            <a:t>Gatekeepers</a:t>
          </a:r>
          <a:endParaRPr lang="en-US" sz="1800" kern="1200" dirty="0"/>
        </a:p>
      </dsp:txBody>
      <dsp:txXfrm>
        <a:off x="0" y="1864203"/>
        <a:ext cx="6849274" cy="1844369"/>
      </dsp:txXfrm>
    </dsp:sp>
    <dsp:sp modelId="{F30A706F-3995-4591-A31D-E57A951F5604}">
      <dsp:nvSpPr>
        <dsp:cNvPr id="0" name=""/>
        <dsp:cNvSpPr/>
      </dsp:nvSpPr>
      <dsp:spPr>
        <a:xfrm>
          <a:off x="0" y="3708573"/>
          <a:ext cx="6849274" cy="64759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baseline="0" dirty="0"/>
            <a:t>Don’t forget</a:t>
          </a:r>
          <a:endParaRPr lang="en-US" sz="2700" kern="1200" dirty="0"/>
        </a:p>
      </dsp:txBody>
      <dsp:txXfrm>
        <a:off x="31613" y="3740186"/>
        <a:ext cx="6786048" cy="584369"/>
      </dsp:txXfrm>
    </dsp:sp>
    <dsp:sp modelId="{4266DD62-1D15-4C7D-9B79-7ED88C32992B}">
      <dsp:nvSpPr>
        <dsp:cNvPr id="0" name=""/>
        <dsp:cNvSpPr/>
      </dsp:nvSpPr>
      <dsp:spPr>
        <a:xfrm>
          <a:off x="0" y="4356168"/>
          <a:ext cx="6849274" cy="614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7464"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GB" sz="1800" kern="1200" dirty="0"/>
            <a:t>Competitors</a:t>
          </a:r>
          <a:endParaRPr lang="en-US" sz="1800" kern="1200" dirty="0"/>
        </a:p>
        <a:p>
          <a:pPr marL="171450" lvl="1" indent="-171450" algn="l" defTabSz="800100">
            <a:lnSpc>
              <a:spcPct val="90000"/>
            </a:lnSpc>
            <a:spcBef>
              <a:spcPct val="0"/>
            </a:spcBef>
            <a:spcAft>
              <a:spcPct val="20000"/>
            </a:spcAft>
            <a:buChar char="•"/>
          </a:pPr>
          <a:r>
            <a:rPr lang="en-GB" sz="1800" kern="1200" dirty="0"/>
            <a:t>Opposition</a:t>
          </a:r>
          <a:endParaRPr lang="en-US" sz="1800" kern="1200" dirty="0"/>
        </a:p>
      </dsp:txBody>
      <dsp:txXfrm>
        <a:off x="0" y="4356168"/>
        <a:ext cx="6849274" cy="61478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64024D-03E9-43C2-B897-AF2EEB6F0E36}">
      <dsp:nvSpPr>
        <dsp:cNvPr id="0" name=""/>
        <dsp:cNvSpPr/>
      </dsp:nvSpPr>
      <dsp:spPr>
        <a:xfrm>
          <a:off x="853487" y="129333"/>
          <a:ext cx="544218" cy="54421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8B3D28-B66E-4CB7-B340-0C9B83364125}">
      <dsp:nvSpPr>
        <dsp:cNvPr id="0" name=""/>
        <dsp:cNvSpPr/>
      </dsp:nvSpPr>
      <dsp:spPr>
        <a:xfrm>
          <a:off x="520909" y="869966"/>
          <a:ext cx="1209375" cy="483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GB" sz="1600" kern="1200" baseline="0"/>
            <a:t>As a researcher</a:t>
          </a:r>
          <a:endParaRPr lang="en-US" sz="1600" kern="1200"/>
        </a:p>
      </dsp:txBody>
      <dsp:txXfrm>
        <a:off x="520909" y="869966"/>
        <a:ext cx="1209375" cy="483750"/>
      </dsp:txXfrm>
    </dsp:sp>
    <dsp:sp modelId="{FD749895-6205-408D-8740-177A8E336F16}">
      <dsp:nvSpPr>
        <dsp:cNvPr id="0" name=""/>
        <dsp:cNvSpPr/>
      </dsp:nvSpPr>
      <dsp:spPr>
        <a:xfrm>
          <a:off x="2274503" y="129333"/>
          <a:ext cx="544218" cy="54421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B1E207-CB99-4AFA-8E2A-61A52B30FF04}">
      <dsp:nvSpPr>
        <dsp:cNvPr id="0" name=""/>
        <dsp:cNvSpPr/>
      </dsp:nvSpPr>
      <dsp:spPr>
        <a:xfrm>
          <a:off x="1941925" y="869966"/>
          <a:ext cx="1209375" cy="483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GB" sz="1600" kern="1200" baseline="0" dirty="0"/>
            <a:t>As a practitioner</a:t>
          </a:r>
          <a:endParaRPr lang="en-US" sz="1600" kern="1200" dirty="0"/>
        </a:p>
      </dsp:txBody>
      <dsp:txXfrm>
        <a:off x="1941925" y="869966"/>
        <a:ext cx="1209375" cy="483750"/>
      </dsp:txXfrm>
    </dsp:sp>
    <dsp:sp modelId="{61423379-AB09-46C4-BB42-8046F4E03041}">
      <dsp:nvSpPr>
        <dsp:cNvPr id="0" name=""/>
        <dsp:cNvSpPr/>
      </dsp:nvSpPr>
      <dsp:spPr>
        <a:xfrm>
          <a:off x="853487" y="1656060"/>
          <a:ext cx="544218" cy="54421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229D76-D601-4073-BC23-384962727E8F}">
      <dsp:nvSpPr>
        <dsp:cNvPr id="0" name=""/>
        <dsp:cNvSpPr/>
      </dsp:nvSpPr>
      <dsp:spPr>
        <a:xfrm>
          <a:off x="520909" y="2396693"/>
          <a:ext cx="1209375" cy="483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GB" sz="1600" kern="1200" baseline="0"/>
            <a:t>As a teacher</a:t>
          </a:r>
          <a:endParaRPr lang="en-US" sz="1600" kern="1200"/>
        </a:p>
      </dsp:txBody>
      <dsp:txXfrm>
        <a:off x="520909" y="2396693"/>
        <a:ext cx="1209375" cy="483750"/>
      </dsp:txXfrm>
    </dsp:sp>
    <dsp:sp modelId="{E63781FC-16E6-4BD8-A717-E3C5A5ECA3AB}">
      <dsp:nvSpPr>
        <dsp:cNvPr id="0" name=""/>
        <dsp:cNvSpPr/>
      </dsp:nvSpPr>
      <dsp:spPr>
        <a:xfrm>
          <a:off x="2274503" y="1656060"/>
          <a:ext cx="544218" cy="54421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F8B755-D3D2-40B7-95F3-2BDA11130BC6}">
      <dsp:nvSpPr>
        <dsp:cNvPr id="0" name=""/>
        <dsp:cNvSpPr/>
      </dsp:nvSpPr>
      <dsp:spPr>
        <a:xfrm>
          <a:off x="1941925" y="2396693"/>
          <a:ext cx="1209375" cy="483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GB" sz="1600" kern="1200" baseline="0" dirty="0"/>
            <a:t>As a mentor</a:t>
          </a:r>
          <a:endParaRPr lang="en-US" sz="1600" kern="1200" dirty="0"/>
        </a:p>
      </dsp:txBody>
      <dsp:txXfrm>
        <a:off x="1941925" y="2396693"/>
        <a:ext cx="1209375" cy="483750"/>
      </dsp:txXfrm>
    </dsp:sp>
    <dsp:sp modelId="{3A939E81-09C7-43FB-A957-9B3630C9C419}">
      <dsp:nvSpPr>
        <dsp:cNvPr id="0" name=""/>
        <dsp:cNvSpPr/>
      </dsp:nvSpPr>
      <dsp:spPr>
        <a:xfrm>
          <a:off x="840750" y="3336382"/>
          <a:ext cx="544218" cy="544218"/>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AC35DD-32C2-475C-8E07-9488C9CFFED1}">
      <dsp:nvSpPr>
        <dsp:cNvPr id="0" name=""/>
        <dsp:cNvSpPr/>
      </dsp:nvSpPr>
      <dsp:spPr>
        <a:xfrm>
          <a:off x="508174" y="4052754"/>
          <a:ext cx="1209375" cy="483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GB" sz="1600" kern="1200" baseline="0" dirty="0"/>
            <a:t>As a leader</a:t>
          </a:r>
          <a:endParaRPr lang="en-US" sz="1600" kern="1200" dirty="0"/>
        </a:p>
      </dsp:txBody>
      <dsp:txXfrm>
        <a:off x="508174" y="4052754"/>
        <a:ext cx="1209375" cy="48375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hdr" sz="quarter"/>
          </p:nvPr>
        </p:nvSpPr>
        <p:spPr bwMode="auto">
          <a:xfrm>
            <a:off x="0" y="0"/>
            <a:ext cx="2944283"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GB" dirty="0"/>
          </a:p>
        </p:txBody>
      </p:sp>
      <p:sp>
        <p:nvSpPr>
          <p:cNvPr id="82947" name="Rectangle 3"/>
          <p:cNvSpPr>
            <a:spLocks noGrp="1" noChangeArrowheads="1"/>
          </p:cNvSpPr>
          <p:nvPr>
            <p:ph type="dt" sz="quarter" idx="1"/>
          </p:nvPr>
        </p:nvSpPr>
        <p:spPr bwMode="auto">
          <a:xfrm>
            <a:off x="3848645" y="0"/>
            <a:ext cx="2944283"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dirty="0"/>
          </a:p>
        </p:txBody>
      </p:sp>
      <p:sp>
        <p:nvSpPr>
          <p:cNvPr id="82948" name="Rectangle 4"/>
          <p:cNvSpPr>
            <a:spLocks noGrp="1" noChangeArrowheads="1"/>
          </p:cNvSpPr>
          <p:nvPr>
            <p:ph type="ftr" sz="quarter" idx="2"/>
          </p:nvPr>
        </p:nvSpPr>
        <p:spPr bwMode="auto">
          <a:xfrm>
            <a:off x="0" y="9408981"/>
            <a:ext cx="2944283"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GB" dirty="0"/>
          </a:p>
        </p:txBody>
      </p:sp>
      <p:sp>
        <p:nvSpPr>
          <p:cNvPr id="82949" name="Rectangle 5"/>
          <p:cNvSpPr>
            <a:spLocks noGrp="1" noChangeArrowheads="1"/>
          </p:cNvSpPr>
          <p:nvPr>
            <p:ph type="sldNum" sz="quarter" idx="3"/>
          </p:nvPr>
        </p:nvSpPr>
        <p:spPr bwMode="auto">
          <a:xfrm>
            <a:off x="3848645" y="9408981"/>
            <a:ext cx="2944283"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FBD6E0F-44E5-45D6-AFA6-088A0D272BE5}" type="slidenum">
              <a:rPr lang="en-GB"/>
              <a:pPr>
                <a:defRPr/>
              </a:pPr>
              <a:t>‹#›</a:t>
            </a:fld>
            <a:endParaRPr lang="en-GB" dirty="0"/>
          </a:p>
        </p:txBody>
      </p:sp>
    </p:spTree>
    <p:extLst>
      <p:ext uri="{BB962C8B-B14F-4D97-AF65-F5344CB8AC3E}">
        <p14:creationId xmlns:p14="http://schemas.microsoft.com/office/powerpoint/2010/main" val="25718461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4283" cy="495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pPr>
              <a:defRPr/>
            </a:pPr>
            <a:endParaRPr lang="en-US" dirty="0"/>
          </a:p>
        </p:txBody>
      </p:sp>
      <p:sp>
        <p:nvSpPr>
          <p:cNvPr id="3075" name="Rectangle 3"/>
          <p:cNvSpPr>
            <a:spLocks noGrp="1" noChangeArrowheads="1"/>
          </p:cNvSpPr>
          <p:nvPr>
            <p:ph type="dt" idx="1"/>
          </p:nvPr>
        </p:nvSpPr>
        <p:spPr bwMode="auto">
          <a:xfrm>
            <a:off x="3850217" y="0"/>
            <a:ext cx="2944283" cy="495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pPr>
              <a:defRPr/>
            </a:pPr>
            <a:endParaRPr lang="en-US" dirty="0"/>
          </a:p>
        </p:txBody>
      </p:sp>
      <p:sp>
        <p:nvSpPr>
          <p:cNvPr id="10244" name="Rectangle 4"/>
          <p:cNvSpPr>
            <a:spLocks noGrp="1" noRot="1" noChangeAspect="1" noChangeArrowheads="1" noTextEdit="1"/>
          </p:cNvSpPr>
          <p:nvPr>
            <p:ph type="sldImg" idx="2"/>
          </p:nvPr>
        </p:nvSpPr>
        <p:spPr bwMode="auto">
          <a:xfrm>
            <a:off x="920750" y="742950"/>
            <a:ext cx="4953000" cy="371475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05934" y="4705350"/>
            <a:ext cx="4982633" cy="4457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9410700"/>
            <a:ext cx="2944283" cy="4953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pPr>
              <a:defRPr/>
            </a:pPr>
            <a:endParaRPr lang="en-US" dirty="0"/>
          </a:p>
        </p:txBody>
      </p:sp>
      <p:sp>
        <p:nvSpPr>
          <p:cNvPr id="3079" name="Rectangle 7"/>
          <p:cNvSpPr>
            <a:spLocks noGrp="1" noChangeArrowheads="1"/>
          </p:cNvSpPr>
          <p:nvPr>
            <p:ph type="sldNum" sz="quarter" idx="5"/>
          </p:nvPr>
        </p:nvSpPr>
        <p:spPr bwMode="auto">
          <a:xfrm>
            <a:off x="3850217" y="9410700"/>
            <a:ext cx="2944283" cy="4953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9C7ED934-612A-4BBA-9FBC-E04373D22FCB}" type="slidenum">
              <a:rPr lang="en-US"/>
              <a:pPr>
                <a:defRPr/>
              </a:pPr>
              <a:t>‹#›</a:t>
            </a:fld>
            <a:endParaRPr lang="en-US" dirty="0"/>
          </a:p>
        </p:txBody>
      </p:sp>
    </p:spTree>
    <p:extLst>
      <p:ext uri="{BB962C8B-B14F-4D97-AF65-F5344CB8AC3E}">
        <p14:creationId xmlns:p14="http://schemas.microsoft.com/office/powerpoint/2010/main" val="39673264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impact.ref.ac.uk/CaseStudie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Understanding what impact is</a:t>
            </a:r>
          </a:p>
          <a:p>
            <a:endParaRPr lang="en-GB" dirty="0"/>
          </a:p>
          <a:p>
            <a:r>
              <a:rPr lang="en-GB" dirty="0"/>
              <a:t>Planning </a:t>
            </a:r>
          </a:p>
          <a:p>
            <a:endParaRPr lang="en-GB" dirty="0"/>
          </a:p>
          <a:p>
            <a:r>
              <a:rPr lang="en-GB" dirty="0"/>
              <a:t>Generating impact </a:t>
            </a:r>
          </a:p>
          <a:p>
            <a:endParaRPr lang="en-GB" dirty="0"/>
          </a:p>
          <a:p>
            <a:r>
              <a:rPr lang="en-GB" dirty="0"/>
              <a:t>Proving impact (evidence)</a:t>
            </a:r>
          </a:p>
          <a:p>
            <a:endParaRPr lang="en-GB" dirty="0"/>
          </a:p>
          <a:p>
            <a:r>
              <a:rPr lang="en-GB" dirty="0"/>
              <a:t>Building impact into a career </a:t>
            </a:r>
          </a:p>
          <a:p>
            <a:endParaRPr lang="en-GB" dirty="0"/>
          </a:p>
          <a:p>
            <a:r>
              <a:rPr lang="en-GB" dirty="0"/>
              <a:t>Impact for REF </a:t>
            </a:r>
          </a:p>
          <a:p>
            <a:endParaRPr lang="en-GB" dirty="0"/>
          </a:p>
          <a:p>
            <a:r>
              <a:rPr lang="en-GB" dirty="0"/>
              <a:t>Something else</a:t>
            </a:r>
          </a:p>
          <a:p>
            <a:endParaRPr lang="en-GB" dirty="0"/>
          </a:p>
        </p:txBody>
      </p:sp>
      <p:sp>
        <p:nvSpPr>
          <p:cNvPr id="4" name="Slide Number Placeholder 3"/>
          <p:cNvSpPr>
            <a:spLocks noGrp="1"/>
          </p:cNvSpPr>
          <p:nvPr>
            <p:ph type="sldNum" sz="quarter" idx="5"/>
          </p:nvPr>
        </p:nvSpPr>
        <p:spPr/>
        <p:txBody>
          <a:bodyPr/>
          <a:lstStyle/>
          <a:p>
            <a:pPr>
              <a:defRPr/>
            </a:pPr>
            <a:fld id="{9C7ED934-612A-4BBA-9FBC-E04373D22FCB}" type="slidenum">
              <a:rPr lang="en-US" smtClean="0"/>
              <a:pPr>
                <a:defRPr/>
              </a:pPr>
              <a:t>3</a:t>
            </a:fld>
            <a:endParaRPr lang="en-US" dirty="0"/>
          </a:p>
        </p:txBody>
      </p:sp>
    </p:spTree>
    <p:extLst>
      <p:ext uri="{BB962C8B-B14F-4D97-AF65-F5344CB8AC3E}">
        <p14:creationId xmlns:p14="http://schemas.microsoft.com/office/powerpoint/2010/main" val="1113993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twitter.com/nke_ise/status/897756900753891328?ref_src=twsrc%5Etfw%7Ctwcamp%5Etweetembed%7Ctwterm%5E897756900753891328%7Ctwgr%5E7426ab9df7f713fc81738024e611196fc85d4440%7Ctwcon%5Es1_c10&amp;ref_url=https%3A%2F%2Fgizmodo.com%2Fembed%2Finset%2Fiframe%3Fid%3Dtwitter-897756900753891328autosize%3D1</a:t>
            </a:r>
          </a:p>
          <a:p>
            <a:endParaRPr lang="en-GB" dirty="0"/>
          </a:p>
          <a:p>
            <a:r>
              <a:rPr lang="en-GB" dirty="0"/>
              <a:t>Military/protective armour</a:t>
            </a:r>
          </a:p>
          <a:p>
            <a:r>
              <a:rPr lang="en-GB" dirty="0"/>
              <a:t>Phone size</a:t>
            </a:r>
          </a:p>
          <a:p>
            <a:endParaRPr lang="en-GB" dirty="0"/>
          </a:p>
        </p:txBody>
      </p:sp>
      <p:sp>
        <p:nvSpPr>
          <p:cNvPr id="4" name="Slide Number Placeholder 3"/>
          <p:cNvSpPr>
            <a:spLocks noGrp="1"/>
          </p:cNvSpPr>
          <p:nvPr>
            <p:ph type="sldNum" sz="quarter" idx="5"/>
          </p:nvPr>
        </p:nvSpPr>
        <p:spPr/>
        <p:txBody>
          <a:bodyPr/>
          <a:lstStyle/>
          <a:p>
            <a:pPr>
              <a:defRPr/>
            </a:pPr>
            <a:fld id="{9C7ED934-612A-4BBA-9FBC-E04373D22FCB}" type="slidenum">
              <a:rPr lang="en-US" smtClean="0"/>
              <a:pPr>
                <a:defRPr/>
              </a:pPr>
              <a:t>21</a:t>
            </a:fld>
            <a:endParaRPr lang="en-US" dirty="0"/>
          </a:p>
        </p:txBody>
      </p:sp>
    </p:spTree>
    <p:extLst>
      <p:ext uri="{BB962C8B-B14F-4D97-AF65-F5344CB8AC3E}">
        <p14:creationId xmlns:p14="http://schemas.microsoft.com/office/powerpoint/2010/main" val="234883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rtl="0" eaLnBrk="1" fontAlgn="t" latinLnBrk="0" hangingPunct="1">
              <a:lnSpc>
                <a:spcPct val="115000"/>
              </a:lnSpc>
              <a:spcBef>
                <a:spcPts val="500"/>
              </a:spcBef>
              <a:spcAft>
                <a:spcPts val="1000"/>
              </a:spcAft>
            </a:pPr>
            <a:r>
              <a:rPr lang="en-US" sz="1800" b="1" i="0" u="none" strike="noStrike" kern="1200" dirty="0">
                <a:solidFill>
                  <a:srgbClr val="FFFFFF"/>
                </a:solidFill>
                <a:effectLst/>
                <a:latin typeface="Calibri" panose="020F0502020204030204" pitchFamily="34" charset="0"/>
              </a:rPr>
              <a:t>Pre-intervention </a:t>
            </a:r>
            <a:endParaRPr lang="en-GB" sz="1800" b="0" i="0" u="none" strike="noStrike" dirty="0">
              <a:effectLst/>
              <a:latin typeface="Arial" panose="020B0604020202020204" pitchFamily="34" charset="0"/>
            </a:endParaRPr>
          </a:p>
          <a:p>
            <a:pPr marL="0" algn="l" rtl="0" eaLnBrk="1" fontAlgn="t" latinLnBrk="0" hangingPunct="1">
              <a:lnSpc>
                <a:spcPct val="115000"/>
              </a:lnSpc>
              <a:spcBef>
                <a:spcPts val="500"/>
              </a:spcBef>
              <a:spcAft>
                <a:spcPts val="1000"/>
              </a:spcAft>
            </a:pPr>
            <a:r>
              <a:rPr lang="en-US" sz="1800" b="1" i="0" u="none" strike="noStrike" kern="1200" dirty="0">
                <a:solidFill>
                  <a:srgbClr val="FFFFFF"/>
                </a:solidFill>
                <a:effectLst/>
                <a:latin typeface="Calibri" panose="020F0502020204030204" pitchFamily="34" charset="0"/>
              </a:rPr>
              <a:t>Theory development, modelling and extension </a:t>
            </a:r>
            <a:endParaRPr lang="en-GB" sz="1800" b="0" i="0" u="none" strike="noStrike" dirty="0">
              <a:effectLst/>
              <a:latin typeface="Arial" panose="020B0604020202020204" pitchFamily="34" charset="0"/>
            </a:endParaRPr>
          </a:p>
          <a:p>
            <a:pPr marL="0" indent="0" algn="l" rtl="0" eaLnBrk="1" fontAlgn="t" latinLnBrk="0" hangingPunct="1">
              <a:lnSpc>
                <a:spcPct val="115000"/>
              </a:lnSpc>
              <a:spcBef>
                <a:spcPts val="500"/>
              </a:spcBef>
              <a:spcAft>
                <a:spcPts val="1000"/>
              </a:spcAft>
            </a:pPr>
            <a:r>
              <a:rPr lang="en-US" sz="1800" b="1" i="0" u="none" strike="noStrike" kern="1200" dirty="0">
                <a:solidFill>
                  <a:srgbClr val="FFFFFF"/>
                </a:solidFill>
                <a:effectLst/>
                <a:latin typeface="Calibri" panose="020F0502020204030204" pitchFamily="34" charset="0"/>
              </a:rPr>
              <a:t>Problem formulation</a:t>
            </a:r>
            <a:endParaRPr lang="en-GB" sz="1800" b="0" i="0" u="none" strike="noStrike" dirty="0">
              <a:effectLst/>
              <a:latin typeface="Arial" panose="020B0604020202020204" pitchFamily="34" charset="0"/>
            </a:endParaRPr>
          </a:p>
          <a:p>
            <a:pPr marL="0" algn="l" rtl="0" eaLnBrk="1" fontAlgn="t" latinLnBrk="0" hangingPunct="1">
              <a:lnSpc>
                <a:spcPct val="115000"/>
              </a:lnSpc>
              <a:spcBef>
                <a:spcPts val="500"/>
              </a:spcBef>
              <a:spcAft>
                <a:spcPts val="1000"/>
              </a:spcAft>
            </a:pPr>
            <a:r>
              <a:rPr lang="en-US" sz="1800" b="0" i="0" u="none" strike="noStrike" kern="1200" dirty="0">
                <a:solidFill>
                  <a:srgbClr val="002E5E"/>
                </a:solidFill>
                <a:effectLst/>
                <a:latin typeface="Calibri" panose="020F0502020204030204" pitchFamily="34" charset="0"/>
              </a:rPr>
              <a:t>Research focused on identifying a problem (need), either through i) theoretical exploration, modelling or expansion and/or ii) consultation with stakeholders</a:t>
            </a:r>
            <a:endParaRPr lang="en-GB" sz="1800" b="0" i="0" u="none" strike="noStrike" dirty="0">
              <a:effectLst/>
              <a:latin typeface="Arial" panose="020B0604020202020204" pitchFamily="34" charset="0"/>
            </a:endParaRPr>
          </a:p>
          <a:p>
            <a:pPr marL="0" indent="0" algn="l" rtl="0" eaLnBrk="1" fontAlgn="t" latinLnBrk="0" hangingPunct="1">
              <a:lnSpc>
                <a:spcPct val="115000"/>
              </a:lnSpc>
              <a:spcBef>
                <a:spcPts val="500"/>
              </a:spcBef>
              <a:spcAft>
                <a:spcPts val="1000"/>
              </a:spcAft>
            </a:pPr>
            <a:r>
              <a:rPr lang="en-US" sz="1800" b="1" i="0" u="none" strike="noStrike" kern="1200" dirty="0">
                <a:solidFill>
                  <a:srgbClr val="FFFFFF"/>
                </a:solidFill>
                <a:effectLst/>
                <a:latin typeface="Calibri" panose="020F0502020204030204" pitchFamily="34" charset="0"/>
              </a:rPr>
              <a:t>Intervention development and evaluation </a:t>
            </a:r>
            <a:endParaRPr lang="en-GB" sz="1800" b="0" i="0" u="none" strike="noStrike" dirty="0">
              <a:effectLst/>
              <a:latin typeface="Arial" panose="020B0604020202020204" pitchFamily="34" charset="0"/>
            </a:endParaRPr>
          </a:p>
          <a:p>
            <a:pPr marL="0" algn="l" rtl="0" eaLnBrk="1" fontAlgn="t" latinLnBrk="0" hangingPunct="1">
              <a:lnSpc>
                <a:spcPct val="115000"/>
              </a:lnSpc>
              <a:spcBef>
                <a:spcPts val="500"/>
              </a:spcBef>
              <a:spcAft>
                <a:spcPts val="1000"/>
              </a:spcAft>
            </a:pPr>
            <a:r>
              <a:rPr lang="en-US" sz="1800" b="0" i="0" u="none" strike="noStrike" kern="1200" dirty="0">
                <a:solidFill>
                  <a:srgbClr val="002E5E"/>
                </a:solidFill>
                <a:effectLst/>
                <a:latin typeface="Calibri" panose="020F0502020204030204" pitchFamily="34" charset="0"/>
              </a:rPr>
              <a:t>Activities to design and test an intervention to address a formulated problem, drawing on a specific or cluster of theoretical constructs</a:t>
            </a:r>
            <a:endParaRPr lang="en-GB" sz="1800" b="0" i="0" u="none" strike="noStrike" dirty="0">
              <a:effectLst/>
              <a:latin typeface="Arial" panose="020B0604020202020204" pitchFamily="34" charset="0"/>
            </a:endParaRPr>
          </a:p>
          <a:p>
            <a:pPr marL="0" indent="0" algn="l" rtl="0" eaLnBrk="1" fontAlgn="t" latinLnBrk="0" hangingPunct="1">
              <a:lnSpc>
                <a:spcPct val="115000"/>
              </a:lnSpc>
              <a:spcBef>
                <a:spcPts val="500"/>
              </a:spcBef>
              <a:spcAft>
                <a:spcPts val="1000"/>
              </a:spcAft>
            </a:pPr>
            <a:r>
              <a:rPr lang="en-US" sz="1800" b="1" i="0" u="none" strike="noStrike" kern="1200" dirty="0">
                <a:solidFill>
                  <a:srgbClr val="FFFFFF"/>
                </a:solidFill>
                <a:effectLst/>
                <a:latin typeface="Calibri" panose="020F0502020204030204" pitchFamily="34" charset="0"/>
              </a:rPr>
              <a:t>Attention and consideration</a:t>
            </a:r>
            <a:endParaRPr lang="en-GB" sz="1800" b="0" i="0" u="none" strike="noStrike" dirty="0">
              <a:effectLst/>
              <a:latin typeface="Arial" panose="020B0604020202020204" pitchFamily="34" charset="0"/>
            </a:endParaRPr>
          </a:p>
          <a:p>
            <a:pPr marL="0" algn="l" rtl="0" eaLnBrk="1" fontAlgn="t" latinLnBrk="0" hangingPunct="1">
              <a:lnSpc>
                <a:spcPct val="115000"/>
              </a:lnSpc>
              <a:spcBef>
                <a:spcPts val="500"/>
              </a:spcBef>
              <a:spcAft>
                <a:spcPts val="1000"/>
              </a:spcAft>
            </a:pPr>
            <a:r>
              <a:rPr lang="en-US" sz="1800" b="0" i="0" u="none" strike="noStrike" kern="1200" dirty="0">
                <a:solidFill>
                  <a:srgbClr val="002E5E"/>
                </a:solidFill>
                <a:effectLst/>
                <a:latin typeface="Calibri" panose="020F0502020204030204" pitchFamily="34" charset="0"/>
              </a:rPr>
              <a:t>Process of key stakeholders becoming aware of the intervention and forming an intention to use/implement it</a:t>
            </a:r>
            <a:endParaRPr lang="en-GB" sz="1800" b="0" i="0" u="none" strike="noStrike" dirty="0">
              <a:effectLst/>
              <a:latin typeface="Arial" panose="020B0604020202020204" pitchFamily="34" charset="0"/>
            </a:endParaRPr>
          </a:p>
          <a:p>
            <a:pPr marL="0" indent="0" algn="l" rtl="0" eaLnBrk="1" fontAlgn="t" latinLnBrk="0" hangingPunct="1">
              <a:lnSpc>
                <a:spcPct val="115000"/>
              </a:lnSpc>
              <a:spcBef>
                <a:spcPts val="500"/>
              </a:spcBef>
              <a:spcAft>
                <a:spcPts val="1000"/>
              </a:spcAft>
            </a:pPr>
            <a:r>
              <a:rPr lang="en-US" sz="1800" b="1" i="0" u="none" strike="noStrike" kern="1200" dirty="0">
                <a:solidFill>
                  <a:srgbClr val="FFFFFF"/>
                </a:solidFill>
                <a:effectLst/>
                <a:latin typeface="Calibri" panose="020F0502020204030204" pitchFamily="34" charset="0"/>
              </a:rPr>
              <a:t>Uptake</a:t>
            </a:r>
            <a:endParaRPr lang="en-GB" sz="1800" b="0" i="0" u="none" strike="noStrike" dirty="0">
              <a:effectLst/>
              <a:latin typeface="Arial" panose="020B0604020202020204" pitchFamily="34" charset="0"/>
            </a:endParaRPr>
          </a:p>
          <a:p>
            <a:pPr marL="0" algn="l" rtl="0" eaLnBrk="1" fontAlgn="t" latinLnBrk="0" hangingPunct="1">
              <a:lnSpc>
                <a:spcPct val="115000"/>
              </a:lnSpc>
              <a:spcBef>
                <a:spcPts val="500"/>
              </a:spcBef>
              <a:spcAft>
                <a:spcPts val="1000"/>
              </a:spcAft>
            </a:pPr>
            <a:r>
              <a:rPr lang="en-US" sz="1800" b="0" i="0" u="none" strike="noStrike" kern="1200" dirty="0">
                <a:solidFill>
                  <a:srgbClr val="002E5E"/>
                </a:solidFill>
                <a:effectLst/>
                <a:latin typeface="Calibri" panose="020F0502020204030204" pitchFamily="34" charset="0"/>
              </a:rPr>
              <a:t>Process of the intervention being used by individuals or within the health system </a:t>
            </a:r>
            <a:endParaRPr lang="en-GB" sz="1800" b="0" i="0" u="none" strike="noStrike" dirty="0">
              <a:effectLst/>
              <a:latin typeface="Arial" panose="020B0604020202020204" pitchFamily="34" charset="0"/>
            </a:endParaRPr>
          </a:p>
          <a:p>
            <a:pPr marL="0" indent="0" algn="l" rtl="0" eaLnBrk="1" fontAlgn="t" latinLnBrk="0" hangingPunct="1">
              <a:lnSpc>
                <a:spcPct val="115000"/>
              </a:lnSpc>
              <a:spcBef>
                <a:spcPts val="500"/>
              </a:spcBef>
              <a:spcAft>
                <a:spcPts val="1000"/>
              </a:spcAft>
            </a:pPr>
            <a:r>
              <a:rPr lang="en-US" sz="1800" b="1" i="0" u="none" strike="noStrike" kern="1200" dirty="0">
                <a:solidFill>
                  <a:srgbClr val="FFFFFF"/>
                </a:solidFill>
                <a:effectLst/>
                <a:latin typeface="Calibri" panose="020F0502020204030204" pitchFamily="34" charset="0"/>
              </a:rPr>
              <a:t>Embedding</a:t>
            </a:r>
            <a:endParaRPr lang="en-GB" sz="1800" b="0" i="0" u="none" strike="noStrike" dirty="0">
              <a:effectLst/>
              <a:latin typeface="Arial" panose="020B0604020202020204" pitchFamily="34" charset="0"/>
            </a:endParaRPr>
          </a:p>
          <a:p>
            <a:pPr marL="0" algn="l" rtl="0" eaLnBrk="1" fontAlgn="t" latinLnBrk="0" hangingPunct="1">
              <a:lnSpc>
                <a:spcPct val="115000"/>
              </a:lnSpc>
              <a:spcBef>
                <a:spcPts val="500"/>
              </a:spcBef>
              <a:spcAft>
                <a:spcPts val="1000"/>
              </a:spcAft>
            </a:pPr>
            <a:r>
              <a:rPr lang="en-US" sz="1800" b="0" i="0" u="none" strike="noStrike" kern="1200" dirty="0">
                <a:solidFill>
                  <a:srgbClr val="002E5E"/>
                </a:solidFill>
                <a:effectLst/>
                <a:latin typeface="Calibri" panose="020F0502020204030204" pitchFamily="34" charset="0"/>
              </a:rPr>
              <a:t>Deeper integration, habituation or otherwise ongoing use of the intervention </a:t>
            </a:r>
            <a:endParaRPr lang="en-GB" sz="1800" b="0" i="0" u="none" strike="noStrike" dirty="0">
              <a:effectLst/>
              <a:latin typeface="Arial" panose="020B0604020202020204" pitchFamily="34" charset="0"/>
            </a:endParaRPr>
          </a:p>
          <a:p>
            <a:pPr marL="0" indent="0" algn="l" rtl="0" eaLnBrk="1" fontAlgn="t" latinLnBrk="0" hangingPunct="1">
              <a:lnSpc>
                <a:spcPct val="115000"/>
              </a:lnSpc>
              <a:spcBef>
                <a:spcPts val="500"/>
              </a:spcBef>
              <a:spcAft>
                <a:spcPts val="1000"/>
              </a:spcAft>
            </a:pPr>
            <a:r>
              <a:rPr lang="en-US" sz="1800" b="1" i="0" u="none" strike="noStrike" kern="1200" dirty="0">
                <a:solidFill>
                  <a:srgbClr val="FFFFFF"/>
                </a:solidFill>
                <a:effectLst/>
                <a:latin typeface="Calibri" panose="020F0502020204030204" pitchFamily="34" charset="0"/>
              </a:rPr>
              <a:t>Scaling</a:t>
            </a:r>
            <a:endParaRPr lang="en-GB" sz="1800" b="0" i="0" u="none" strike="noStrike" dirty="0">
              <a:effectLst/>
              <a:latin typeface="Arial" panose="020B0604020202020204" pitchFamily="34" charset="0"/>
            </a:endParaRPr>
          </a:p>
          <a:p>
            <a:pPr marL="0" algn="l" rtl="0" eaLnBrk="1" fontAlgn="t" latinLnBrk="0" hangingPunct="1">
              <a:lnSpc>
                <a:spcPct val="115000"/>
              </a:lnSpc>
              <a:spcBef>
                <a:spcPts val="500"/>
              </a:spcBef>
              <a:spcAft>
                <a:spcPts val="1000"/>
              </a:spcAft>
            </a:pPr>
            <a:r>
              <a:rPr lang="en-US" sz="1800" b="0" i="0" u="none" strike="noStrike" kern="1200" dirty="0">
                <a:solidFill>
                  <a:srgbClr val="002E5E"/>
                </a:solidFill>
                <a:effectLst/>
                <a:latin typeface="Calibri" panose="020F0502020204030204" pitchFamily="34" charset="0"/>
              </a:rPr>
              <a:t>Increasing the reach of the intervention, translating it for new audiences or otherwise engaging new users beyond the original rollout  </a:t>
            </a:r>
            <a:endParaRPr lang="en-GB" sz="1800" b="0" i="0" u="none" strike="noStrike" dirty="0">
              <a:effectLst/>
              <a:latin typeface="Arial" panose="020B0604020202020204" pitchFamily="34" charset="0"/>
            </a:endParaRPr>
          </a:p>
          <a:p>
            <a:r>
              <a:rPr lang="en-GB" dirty="0"/>
              <a:t>Repetition: Same audience (e.g. Self management for cancer </a:t>
            </a:r>
            <a:r>
              <a:rPr lang="en-GB" dirty="0">
                <a:sym typeface="Wingdings" panose="05000000000000000000" pitchFamily="2" charset="2"/>
              </a:rPr>
              <a:t> more patients)</a:t>
            </a:r>
            <a:endParaRPr lang="en-GB" dirty="0"/>
          </a:p>
          <a:p>
            <a:r>
              <a:rPr lang="en-GB" dirty="0"/>
              <a:t>Transference: Different audience (e.g. Self management for cancer </a:t>
            </a:r>
            <a:r>
              <a:rPr lang="en-GB" dirty="0">
                <a:sym typeface="Wingdings" panose="05000000000000000000" pitchFamily="2" charset="2"/>
              </a:rPr>
              <a:t> MS = different patients)</a:t>
            </a:r>
            <a:endParaRPr lang="en-GB" dirty="0"/>
          </a:p>
          <a:p>
            <a:r>
              <a:rPr lang="en-GB" dirty="0"/>
              <a:t>Conversion: Different format (</a:t>
            </a:r>
            <a:r>
              <a:rPr lang="en-GB" dirty="0" err="1"/>
              <a:t>eg</a:t>
            </a:r>
            <a:r>
              <a:rPr lang="en-GB" dirty="0"/>
              <a:t> group to online) </a:t>
            </a:r>
          </a:p>
        </p:txBody>
      </p:sp>
      <p:sp>
        <p:nvSpPr>
          <p:cNvPr id="4" name="Slide Number Placeholder 3"/>
          <p:cNvSpPr>
            <a:spLocks noGrp="1"/>
          </p:cNvSpPr>
          <p:nvPr>
            <p:ph type="sldNum" sz="quarter" idx="5"/>
          </p:nvPr>
        </p:nvSpPr>
        <p:spPr/>
        <p:txBody>
          <a:bodyPr/>
          <a:lstStyle/>
          <a:p>
            <a:pPr>
              <a:defRPr/>
            </a:pPr>
            <a:fld id="{9C7ED934-612A-4BBA-9FBC-E04373D22FCB}" type="slidenum">
              <a:rPr lang="en-US" smtClean="0"/>
              <a:pPr>
                <a:defRPr/>
              </a:pPr>
              <a:t>24</a:t>
            </a:fld>
            <a:endParaRPr lang="en-US" dirty="0"/>
          </a:p>
        </p:txBody>
      </p:sp>
    </p:spTree>
    <p:extLst>
      <p:ext uri="{BB962C8B-B14F-4D97-AF65-F5344CB8AC3E}">
        <p14:creationId xmlns:p14="http://schemas.microsoft.com/office/powerpoint/2010/main" val="1282193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340">
              <a:lnSpc>
                <a:spcPct val="115000"/>
              </a:lnSpc>
              <a:spcBef>
                <a:spcPts val="500"/>
              </a:spcBef>
              <a:spcAft>
                <a:spcPts val="1000"/>
              </a:spcAft>
              <a:tabLst>
                <a:tab pos="6663690" algn="l"/>
              </a:tabLst>
            </a:pPr>
            <a:r>
              <a:rPr lang="en-US" sz="1800" dirty="0">
                <a:solidFill>
                  <a:srgbClr val="000000"/>
                </a:solidFill>
                <a:effectLst/>
                <a:latin typeface="Times New Roman" panose="02020603050405020304" pitchFamily="18" charset="0"/>
                <a:ea typeface="STZhongsong" panose="020B0503020204020204" pitchFamily="2" charset="-122"/>
                <a:cs typeface="Majalla UI"/>
              </a:rPr>
              <a:t>Scaling is the action of usage beyond the initial audience(s) and, whilst often not expressed within implementation models of intervention development, it is a common characteristic aspect of impact pathways. Scaling can be conceptualized as a function of a change in audience, format or both ie: </a:t>
            </a:r>
            <a:endParaRPr lang="en-GB" sz="1800" dirty="0">
              <a:effectLst/>
              <a:latin typeface="Gill Sans MT" panose="020B0502020104020203" pitchFamily="34" charset="0"/>
              <a:ea typeface="STZhongsong" panose="020B0503020204020204" pitchFamily="2" charset="-122"/>
              <a:cs typeface="Majalla UI"/>
            </a:endParaRPr>
          </a:p>
          <a:p>
            <a:pPr marL="342900" lvl="0" indent="-342900">
              <a:lnSpc>
                <a:spcPct val="115000"/>
              </a:lnSpc>
              <a:spcBef>
                <a:spcPts val="500"/>
              </a:spcBef>
              <a:buFont typeface="+mj-lt"/>
              <a:buAutoNum type="romanLcPeriod"/>
              <a:tabLst>
                <a:tab pos="6663690" algn="l"/>
              </a:tabLst>
            </a:pPr>
            <a:r>
              <a:rPr lang="en-US" sz="1800" b="1" dirty="0">
                <a:solidFill>
                  <a:srgbClr val="000000"/>
                </a:solidFill>
                <a:effectLst/>
                <a:latin typeface="Times New Roman" panose="02020603050405020304" pitchFamily="18" charset="0"/>
                <a:ea typeface="STZhongsong" panose="020B0503020204020204" pitchFamily="2" charset="-122"/>
                <a:cs typeface="Majalla UI"/>
              </a:rPr>
              <a:t>Replication:</a:t>
            </a:r>
            <a:r>
              <a:rPr lang="en-US" sz="1800" dirty="0">
                <a:solidFill>
                  <a:srgbClr val="000000"/>
                </a:solidFill>
                <a:effectLst/>
                <a:latin typeface="Times New Roman" panose="02020603050405020304" pitchFamily="18" charset="0"/>
                <a:ea typeface="STZhongsong" panose="020B0503020204020204" pitchFamily="2" charset="-122"/>
                <a:cs typeface="Majalla UI"/>
              </a:rPr>
              <a:t> The same intervention is used with more of the same audience (eg. more patients with the same condition)</a:t>
            </a:r>
            <a:endParaRPr lang="en-GB" sz="1800" dirty="0">
              <a:effectLst/>
              <a:latin typeface="Gill Sans MT" panose="020B0502020104020203" pitchFamily="34" charset="0"/>
              <a:ea typeface="STZhongsong" panose="020B0503020204020204" pitchFamily="2" charset="-122"/>
              <a:cs typeface="Majalla UI"/>
            </a:endParaRPr>
          </a:p>
          <a:p>
            <a:pPr marL="342900" lvl="0" indent="-342900">
              <a:lnSpc>
                <a:spcPct val="115000"/>
              </a:lnSpc>
              <a:buFont typeface="+mj-lt"/>
              <a:buAutoNum type="romanLcPeriod"/>
            </a:pPr>
            <a:r>
              <a:rPr lang="en-US" sz="1800" b="1" dirty="0">
                <a:solidFill>
                  <a:srgbClr val="000000"/>
                </a:solidFill>
                <a:effectLst/>
                <a:latin typeface="Times New Roman" panose="02020603050405020304" pitchFamily="18" charset="0"/>
                <a:ea typeface="STZhongsong" panose="020B0503020204020204" pitchFamily="2" charset="-122"/>
                <a:cs typeface="Majalla UI"/>
              </a:rPr>
              <a:t>Transference:</a:t>
            </a:r>
            <a:r>
              <a:rPr lang="en-US" sz="1800" dirty="0">
                <a:solidFill>
                  <a:srgbClr val="000000"/>
                </a:solidFill>
                <a:effectLst/>
                <a:latin typeface="Times New Roman" panose="02020603050405020304" pitchFamily="18" charset="0"/>
                <a:ea typeface="STZhongsong" panose="020B0503020204020204" pitchFamily="2" charset="-122"/>
                <a:cs typeface="Majalla UI"/>
              </a:rPr>
              <a:t> The same intervention is used with different audiences (eg. patients with different conditions)</a:t>
            </a:r>
            <a:endParaRPr lang="en-GB" sz="1800" dirty="0">
              <a:effectLst/>
              <a:latin typeface="Gill Sans MT" panose="020B0502020104020203" pitchFamily="34" charset="0"/>
              <a:ea typeface="STZhongsong" panose="020B0503020204020204" pitchFamily="2" charset="-122"/>
              <a:cs typeface="Majalla UI"/>
            </a:endParaRPr>
          </a:p>
          <a:p>
            <a:pPr marL="342900" lvl="0" indent="-342900">
              <a:lnSpc>
                <a:spcPct val="115000"/>
              </a:lnSpc>
              <a:spcAft>
                <a:spcPts val="1000"/>
              </a:spcAft>
              <a:buFont typeface="+mj-lt"/>
              <a:buAutoNum type="romanLcPeriod"/>
            </a:pPr>
            <a:r>
              <a:rPr lang="en-US" sz="1800" b="1" dirty="0">
                <a:solidFill>
                  <a:srgbClr val="000000"/>
                </a:solidFill>
                <a:effectLst/>
                <a:latin typeface="Times New Roman" panose="02020603050405020304" pitchFamily="18" charset="0"/>
                <a:ea typeface="STZhongsong" panose="020B0503020204020204" pitchFamily="2" charset="-122"/>
                <a:cs typeface="Majalla UI"/>
              </a:rPr>
              <a:t>Conversion:</a:t>
            </a:r>
            <a:r>
              <a:rPr lang="en-US" sz="1800" dirty="0">
                <a:solidFill>
                  <a:srgbClr val="000000"/>
                </a:solidFill>
                <a:effectLst/>
                <a:latin typeface="Times New Roman" panose="02020603050405020304" pitchFamily="18" charset="0"/>
                <a:ea typeface="STZhongsong" panose="020B0503020204020204" pitchFamily="2" charset="-122"/>
                <a:cs typeface="Majalla UI"/>
              </a:rPr>
              <a:t> The intervention content and audience is the same, but the format is altered (eg. changing a group programme to online provision – eg Bayley, 20XX) </a:t>
            </a:r>
            <a:endParaRPr lang="en-GB" sz="1800" dirty="0">
              <a:effectLst/>
              <a:latin typeface="Gill Sans MT" panose="020B0502020104020203" pitchFamily="34" charset="0"/>
              <a:ea typeface="STZhongsong" panose="020B0503020204020204" pitchFamily="2" charset="-122"/>
              <a:cs typeface="Majalla UI"/>
            </a:endParaRPr>
          </a:p>
          <a:p>
            <a:pPr marL="180340">
              <a:lnSpc>
                <a:spcPct val="115000"/>
              </a:lnSpc>
              <a:spcBef>
                <a:spcPts val="500"/>
              </a:spcBef>
              <a:spcAft>
                <a:spcPts val="1000"/>
              </a:spcAft>
            </a:pPr>
            <a:r>
              <a:rPr lang="en-US" sz="1800" dirty="0">
                <a:solidFill>
                  <a:srgbClr val="000000"/>
                </a:solidFill>
                <a:effectLst/>
                <a:latin typeface="Times New Roman" panose="02020603050405020304" pitchFamily="18" charset="0"/>
                <a:ea typeface="STZhongsong" panose="020B0503020204020204" pitchFamily="2" charset="-122"/>
                <a:cs typeface="Majalla UI"/>
              </a:rPr>
              <a:t>The terminology is not presented to suggest scaling is simple or restricted to one category. It is instead designed to offer poles along which developers can conceive how intervention reach can be extended. It should be noted that there is also a fourth, more loosely based mechanism of scaling, that of the </a:t>
            </a:r>
            <a:r>
              <a:rPr lang="en-US" sz="1800" i="1" dirty="0">
                <a:solidFill>
                  <a:srgbClr val="000000"/>
                </a:solidFill>
                <a:effectLst/>
                <a:latin typeface="Times New Roman" panose="02020603050405020304" pitchFamily="18" charset="0"/>
                <a:ea typeface="STZhongsong" panose="020B0503020204020204" pitchFamily="2" charset="-122"/>
                <a:cs typeface="Majalla UI"/>
              </a:rPr>
              <a:t>conceptual anchor</a:t>
            </a:r>
            <a:r>
              <a:rPr lang="en-US" sz="1800" dirty="0">
                <a:solidFill>
                  <a:srgbClr val="000000"/>
                </a:solidFill>
                <a:effectLst/>
                <a:latin typeface="Times New Roman" panose="02020603050405020304" pitchFamily="18" charset="0"/>
                <a:ea typeface="STZhongsong" panose="020B0503020204020204" pitchFamily="2" charset="-122"/>
                <a:cs typeface="Majalla UI"/>
              </a:rPr>
              <a:t>, wherein the intervention, or aspects of it, underpin conceptual innovation, forms the basis for the development of a new interventions/leading to use in a different way/different purpose</a:t>
            </a:r>
            <a:endParaRPr lang="en-GB" sz="1800" dirty="0">
              <a:effectLst/>
              <a:latin typeface="Gill Sans MT" panose="020B0502020104020203" pitchFamily="34" charset="0"/>
              <a:ea typeface="STZhongsong" panose="020B0503020204020204" pitchFamily="2" charset="-122"/>
              <a:cs typeface="Majalla UI"/>
            </a:endParaRPr>
          </a:p>
          <a:p>
            <a:endParaRPr lang="en-GB" dirty="0"/>
          </a:p>
        </p:txBody>
      </p:sp>
      <p:sp>
        <p:nvSpPr>
          <p:cNvPr id="4" name="Slide Number Placeholder 3"/>
          <p:cNvSpPr>
            <a:spLocks noGrp="1"/>
          </p:cNvSpPr>
          <p:nvPr>
            <p:ph type="sldNum" sz="quarter" idx="5"/>
          </p:nvPr>
        </p:nvSpPr>
        <p:spPr/>
        <p:txBody>
          <a:bodyPr/>
          <a:lstStyle/>
          <a:p>
            <a:pPr>
              <a:defRPr/>
            </a:pPr>
            <a:fld id="{9C7ED934-612A-4BBA-9FBC-E04373D22FCB}" type="slidenum">
              <a:rPr lang="en-US" smtClean="0"/>
              <a:pPr>
                <a:defRPr/>
              </a:pPr>
              <a:t>25</a:t>
            </a:fld>
            <a:endParaRPr lang="en-US" dirty="0"/>
          </a:p>
        </p:txBody>
      </p:sp>
    </p:spTree>
    <p:extLst>
      <p:ext uri="{BB962C8B-B14F-4D97-AF65-F5344CB8AC3E}">
        <p14:creationId xmlns:p14="http://schemas.microsoft.com/office/powerpoint/2010/main" val="3614762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9C7ED934-612A-4BBA-9FBC-E04373D22FCB}" type="slidenum">
              <a:rPr lang="en-US" smtClean="0"/>
              <a:pPr>
                <a:defRPr/>
              </a:pPr>
              <a:t>26</a:t>
            </a:fld>
            <a:endParaRPr lang="en-US" dirty="0"/>
          </a:p>
        </p:txBody>
      </p:sp>
    </p:spTree>
    <p:extLst>
      <p:ext uri="{BB962C8B-B14F-4D97-AF65-F5344CB8AC3E}">
        <p14:creationId xmlns:p14="http://schemas.microsoft.com/office/powerpoint/2010/main" val="3922633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answer is in the audience </a:t>
            </a:r>
          </a:p>
        </p:txBody>
      </p:sp>
      <p:sp>
        <p:nvSpPr>
          <p:cNvPr id="4" name="Slide Number Placeholder 3"/>
          <p:cNvSpPr>
            <a:spLocks noGrp="1"/>
          </p:cNvSpPr>
          <p:nvPr>
            <p:ph type="sldNum" sz="quarter" idx="10"/>
          </p:nvPr>
        </p:nvSpPr>
        <p:spPr/>
        <p:txBody>
          <a:bodyPr/>
          <a:lstStyle/>
          <a:p>
            <a:fld id="{23942E6A-B30A-4294-AF07-175712AD95BA}" type="slidenum">
              <a:rPr lang="en-GB" smtClean="0"/>
              <a:t>29</a:t>
            </a:fld>
            <a:endParaRPr lang="en-GB"/>
          </a:p>
        </p:txBody>
      </p:sp>
    </p:spTree>
    <p:extLst>
      <p:ext uri="{BB962C8B-B14F-4D97-AF65-F5344CB8AC3E}">
        <p14:creationId xmlns:p14="http://schemas.microsoft.com/office/powerpoint/2010/main" val="269175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New knowledge, insights or evidence (‘</a:t>
            </a:r>
            <a:r>
              <a:rPr lang="en-GB" sz="12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 now know’</a:t>
            </a: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New concepts, ideas or perspectives (‘</a:t>
            </a:r>
            <a:r>
              <a:rPr lang="en-GB" sz="12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 have rethought’</a:t>
            </a: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Insights into ways things are understood (‘</a:t>
            </a:r>
            <a:r>
              <a:rPr lang="en-GB" sz="12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 know how we know’</a:t>
            </a: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New or modified research methods (‘</a:t>
            </a:r>
            <a:r>
              <a:rPr lang="en-GB" sz="12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 know how to’</a:t>
            </a: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Experiences of what doesn’t work (‘</a:t>
            </a:r>
            <a:r>
              <a:rPr lang="en-GB" sz="12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 know not to</a:t>
            </a: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 materially usable ‘thing’ such as a process, tool or intervention </a:t>
            </a:r>
            <a:r>
              <a:rPr lang="en-GB" sz="12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 now have a thing for’</a:t>
            </a: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 new practice or way of performing (‘</a:t>
            </a:r>
            <a:r>
              <a:rPr lang="en-GB" sz="12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 have a new way to’</a:t>
            </a: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Newly heard voices, especially through coproduction (‘</a:t>
            </a:r>
            <a:r>
              <a:rPr lang="en-GB" sz="12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we’ve now heard from’</a:t>
            </a: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 new definition or set of parameters (‘</a:t>
            </a:r>
            <a:r>
              <a:rPr lang="en-GB" sz="12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 can now specify’</a:t>
            </a: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a:defRPr/>
            </a:pPr>
            <a:fld id="{9C7ED934-612A-4BBA-9FBC-E04373D22FCB}" type="slidenum">
              <a:rPr lang="en-US" smtClean="0"/>
              <a:pPr>
                <a:defRPr/>
              </a:pPr>
              <a:t>31</a:t>
            </a:fld>
            <a:endParaRPr lang="en-US" dirty="0"/>
          </a:p>
        </p:txBody>
      </p:sp>
    </p:spTree>
    <p:extLst>
      <p:ext uri="{BB962C8B-B14F-4D97-AF65-F5344CB8AC3E}">
        <p14:creationId xmlns:p14="http://schemas.microsoft.com/office/powerpoint/2010/main" val="2533447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Impact becomes a mystical, mythical and magical beast – an </a:t>
            </a:r>
            <a:r>
              <a:rPr lang="en-GB" sz="1800" i="1" dirty="0">
                <a:effectLst/>
                <a:latin typeface="Calibri" panose="020F0502020204030204" pitchFamily="34" charset="0"/>
                <a:ea typeface="Times New Roman" panose="02020603050405020304" pitchFamily="18" charset="0"/>
                <a:cs typeface="Times New Roman" panose="02020603050405020304" pitchFamily="18" charset="0"/>
              </a:rPr>
              <a:t>impact unicorn – </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where instead of focusing on the actual changes we can make (or those we can get on a path towards), we lock our targets on prestige. Unicorns exist when we put glory before what matters. </a:t>
            </a:r>
            <a:endParaRPr lang="en-GB" dirty="0"/>
          </a:p>
        </p:txBody>
      </p:sp>
      <p:sp>
        <p:nvSpPr>
          <p:cNvPr id="4" name="Slide Number Placeholder 3"/>
          <p:cNvSpPr>
            <a:spLocks noGrp="1"/>
          </p:cNvSpPr>
          <p:nvPr>
            <p:ph type="sldNum" sz="quarter" idx="5"/>
          </p:nvPr>
        </p:nvSpPr>
        <p:spPr/>
        <p:txBody>
          <a:bodyPr/>
          <a:lstStyle/>
          <a:p>
            <a:fld id="{2C67A85F-0050-416B-9F9B-AEE4F52DDDD1}" type="slidenum">
              <a:rPr lang="en-GB" smtClean="0"/>
              <a:t>37</a:t>
            </a:fld>
            <a:endParaRPr lang="en-GB"/>
          </a:p>
        </p:txBody>
      </p:sp>
    </p:spTree>
    <p:extLst>
      <p:ext uri="{BB962C8B-B14F-4D97-AF65-F5344CB8AC3E}">
        <p14:creationId xmlns:p14="http://schemas.microsoft.com/office/powerpoint/2010/main" val="24467197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Translate this analogy to your research. What would be different if your research didn’t exist? Mentally subtract your research from the picture and see what would be impossible, weaker, remain locked or otherwise be a problem. The difference is what you power up. The difference is impact. </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C67A85F-0050-416B-9F9B-AEE4F52DDDD1}" type="slidenum">
              <a:rPr lang="en-GB" smtClean="0"/>
              <a:t>38</a:t>
            </a:fld>
            <a:endParaRPr lang="en-GB"/>
          </a:p>
        </p:txBody>
      </p:sp>
    </p:spTree>
    <p:extLst>
      <p:ext uri="{BB962C8B-B14F-4D97-AF65-F5344CB8AC3E}">
        <p14:creationId xmlns:p14="http://schemas.microsoft.com/office/powerpoint/2010/main" val="3537286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Spotting the clues, asking the right questions and building a picture which unquestionably points to the truth. And this is weirdly analogous to impact. Sometimes we have to hunt for evidence, sometimes it lands on our lap, and sometimes we have to consider how we can determine the truth in the absence of harder facts.</a:t>
            </a:r>
            <a:endParaRPr lang="en-GB" dirty="0"/>
          </a:p>
        </p:txBody>
      </p:sp>
      <p:sp>
        <p:nvSpPr>
          <p:cNvPr id="4" name="Slide Number Placeholder 3"/>
          <p:cNvSpPr>
            <a:spLocks noGrp="1"/>
          </p:cNvSpPr>
          <p:nvPr>
            <p:ph type="sldNum" sz="quarter" idx="5"/>
          </p:nvPr>
        </p:nvSpPr>
        <p:spPr/>
        <p:txBody>
          <a:bodyPr/>
          <a:lstStyle/>
          <a:p>
            <a:fld id="{2C67A85F-0050-416B-9F9B-AEE4F52DDDD1}" type="slidenum">
              <a:rPr lang="en-GB" smtClean="0"/>
              <a:t>39</a:t>
            </a:fld>
            <a:endParaRPr lang="en-GB"/>
          </a:p>
        </p:txBody>
      </p:sp>
    </p:spTree>
    <p:extLst>
      <p:ext uri="{BB962C8B-B14F-4D97-AF65-F5344CB8AC3E}">
        <p14:creationId xmlns:p14="http://schemas.microsoft.com/office/powerpoint/2010/main" val="1322596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9C7ED934-612A-4BBA-9FBC-E04373D22FCB}" type="slidenum">
              <a:rPr lang="en-US" smtClean="0"/>
              <a:pPr>
                <a:defRPr/>
              </a:pPr>
              <a:t>40</a:t>
            </a:fld>
            <a:endParaRPr lang="en-US" dirty="0"/>
          </a:p>
        </p:txBody>
      </p:sp>
    </p:spTree>
    <p:extLst>
      <p:ext uri="{BB962C8B-B14F-4D97-AF65-F5344CB8AC3E}">
        <p14:creationId xmlns:p14="http://schemas.microsoft.com/office/powerpoint/2010/main" val="695938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2950"/>
            <a:ext cx="4953000" cy="371475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9C7ED934-612A-4BBA-9FBC-E04373D22FCB}" type="slidenum">
              <a:rPr lang="en-US" smtClean="0"/>
              <a:pPr>
                <a:defRPr/>
              </a:pPr>
              <a:t>6</a:t>
            </a:fld>
            <a:endParaRPr lang="en-US" dirty="0"/>
          </a:p>
        </p:txBody>
      </p:sp>
    </p:spTree>
    <p:extLst>
      <p:ext uri="{BB962C8B-B14F-4D97-AF65-F5344CB8AC3E}">
        <p14:creationId xmlns:p14="http://schemas.microsoft.com/office/powerpoint/2010/main" val="3871618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rtl="0" eaLnBrk="1" fontAlgn="auto" latinLnBrk="0" hangingPunct="1">
              <a:spcBef>
                <a:spcPts val="0"/>
              </a:spcBef>
              <a:spcAft>
                <a:spcPts val="0"/>
              </a:spcAft>
            </a:pPr>
            <a:r>
              <a:rPr lang="en-GB" sz="1800" b="1" i="0" u="none" strike="noStrike" kern="1200" dirty="0">
                <a:solidFill>
                  <a:srgbClr val="000000"/>
                </a:solidFill>
                <a:effectLst/>
                <a:latin typeface="The Hand" panose="03070502030502020204" pitchFamily="66" charset="0"/>
              </a:rPr>
              <a:t>Twitter: @JulieEBayley</a:t>
            </a:r>
            <a:endParaRPr lang="en-GB"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GB" sz="1800" b="1" i="0" u="none" strike="noStrike" kern="1200" dirty="0">
                <a:solidFill>
                  <a:srgbClr val="000000"/>
                </a:solidFill>
                <a:effectLst/>
                <a:latin typeface="The Hand" panose="03070502030502020204" pitchFamily="66" charset="0"/>
              </a:rPr>
              <a:t>Blog: </a:t>
            </a:r>
            <a:r>
              <a:rPr lang="en-GB" sz="1800" b="1" i="0" u="none" strike="noStrike" kern="1200" dirty="0" err="1">
                <a:solidFill>
                  <a:srgbClr val="000000"/>
                </a:solidFill>
                <a:effectLst/>
                <a:latin typeface="The Hand" panose="03070502030502020204" pitchFamily="66" charset="0"/>
              </a:rPr>
              <a:t>juliebayley.blog</a:t>
            </a:r>
            <a:r>
              <a:rPr lang="en-GB" sz="1800" b="1" i="0" u="none" strike="noStrike" kern="1200" dirty="0">
                <a:solidFill>
                  <a:srgbClr val="000000"/>
                </a:solidFill>
                <a:effectLst/>
                <a:latin typeface="The Hand" panose="03070502030502020204" pitchFamily="66" charset="0"/>
              </a:rPr>
              <a:t> </a:t>
            </a:r>
            <a:endParaRPr lang="en-GB"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GB" sz="1800" b="1" i="0" u="none" strike="noStrike" kern="1200" dirty="0">
                <a:solidFill>
                  <a:srgbClr val="000000"/>
                </a:solidFill>
                <a:effectLst/>
                <a:latin typeface="The Hand" panose="03070502030502020204" pitchFamily="66" charset="0"/>
              </a:rPr>
              <a:t>Email: jbayley@lincoln.ac.uk</a:t>
            </a:r>
            <a:endParaRPr lang="en-GB"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GB" sz="1800" b="1" i="0" u="none" strike="noStrike" kern="1200" dirty="0">
                <a:solidFill>
                  <a:srgbClr val="000000"/>
                </a:solidFill>
                <a:effectLst/>
                <a:latin typeface="The Hand" panose="03070502030502020204" pitchFamily="66" charset="0"/>
              </a:rPr>
              <a:t>Lincoln Impact Literacy Institute (LILI)</a:t>
            </a:r>
            <a:endParaRPr lang="en-GB"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GB" sz="1800" b="1" i="0" u="none" strike="noStrike" kern="1200" dirty="0">
                <a:solidFill>
                  <a:srgbClr val="000000"/>
                </a:solidFill>
                <a:effectLst/>
                <a:latin typeface="The Hand" panose="03070502030502020204" pitchFamily="66" charset="0"/>
              </a:rPr>
              <a:t>Twitter: @impactLILI</a:t>
            </a:r>
            <a:endParaRPr lang="en-GB"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GB" sz="1800" b="1" i="0" u="none" strike="noStrike" kern="1200" dirty="0">
                <a:solidFill>
                  <a:srgbClr val="000000"/>
                </a:solidFill>
                <a:effectLst/>
                <a:latin typeface="The Hand" panose="03070502030502020204" pitchFamily="66" charset="0"/>
              </a:rPr>
              <a:t>https://lili.blogs.lincoln.ac.uk/</a:t>
            </a:r>
            <a:endParaRPr lang="en-GB" sz="1800" b="0" i="0" u="none" strike="noStrike" dirty="0">
              <a:effectLst/>
              <a:latin typeface="Arial" panose="020B0604020202020204" pitchFamily="34" charset="0"/>
            </a:endParaRPr>
          </a:p>
          <a:p>
            <a:pPr algn="ctr">
              <a:lnSpc>
                <a:spcPct val="90000"/>
              </a:lnSpc>
            </a:pPr>
            <a:r>
              <a:rPr lang="en-US" dirty="0"/>
              <a:t>Available on </a:t>
            </a:r>
          </a:p>
          <a:p>
            <a:pPr algn="ctr">
              <a:lnSpc>
                <a:spcPct val="90000"/>
              </a:lnSpc>
            </a:pPr>
            <a:r>
              <a:rPr lang="en-US" dirty="0"/>
              <a:t>Amazon </a:t>
            </a:r>
          </a:p>
          <a:p>
            <a:pPr algn="ctr">
              <a:lnSpc>
                <a:spcPct val="90000"/>
              </a:lnSpc>
            </a:pPr>
            <a:r>
              <a:rPr lang="en-US" dirty="0"/>
              <a:t>Bookshop.org</a:t>
            </a:r>
          </a:p>
          <a:p>
            <a:pPr algn="ctr">
              <a:lnSpc>
                <a:spcPct val="90000"/>
              </a:lnSpc>
            </a:pPr>
            <a:endParaRPr lang="en-US" dirty="0"/>
          </a:p>
          <a:p>
            <a:pPr algn="ctr">
              <a:lnSpc>
                <a:spcPct val="90000"/>
              </a:lnSpc>
            </a:pPr>
            <a:endParaRPr lang="en-US" dirty="0"/>
          </a:p>
          <a:p>
            <a:pPr algn="ctr">
              <a:lnSpc>
                <a:spcPct val="90000"/>
              </a:lnSpc>
            </a:pPr>
            <a:r>
              <a:rPr lang="en-US" dirty="0"/>
              <a:t>See:</a:t>
            </a:r>
          </a:p>
          <a:p>
            <a:pPr algn="ctr">
              <a:lnSpc>
                <a:spcPct val="90000"/>
              </a:lnSpc>
            </a:pPr>
            <a:r>
              <a:rPr lang="en-US" dirty="0"/>
              <a:t>https://books.emeraldinsight.com/book/detail/creating-meaningful-impact/?k=9781804551929</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67A85F-0050-416B-9F9B-AEE4F52DDDD1}" type="slidenum">
              <a:rPr kumimoji="0" lang="en-GB"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457796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C7ED934-612A-4BBA-9FBC-E04373D22FCB}" type="slidenum">
              <a:rPr lang="en-US" smtClean="0"/>
              <a:pPr>
                <a:defRPr/>
              </a:pPr>
              <a:t>7</a:t>
            </a:fld>
            <a:endParaRPr lang="en-US" dirty="0"/>
          </a:p>
        </p:txBody>
      </p:sp>
    </p:spTree>
    <p:extLst>
      <p:ext uri="{BB962C8B-B14F-4D97-AF65-F5344CB8AC3E}">
        <p14:creationId xmlns:p14="http://schemas.microsoft.com/office/powerpoint/2010/main" val="248259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9C7ED934-612A-4BBA-9FBC-E04373D22FCB}" type="slidenum">
              <a:rPr lang="en-US" smtClean="0"/>
              <a:pPr>
                <a:defRPr/>
              </a:pPr>
              <a:t>9</a:t>
            </a:fld>
            <a:endParaRPr lang="en-US" dirty="0"/>
          </a:p>
        </p:txBody>
      </p:sp>
    </p:spTree>
    <p:extLst>
      <p:ext uri="{BB962C8B-B14F-4D97-AF65-F5344CB8AC3E}">
        <p14:creationId xmlns:p14="http://schemas.microsoft.com/office/powerpoint/2010/main" val="4243938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9C7ED934-612A-4BBA-9FBC-E04373D22FCB}" type="slidenum">
              <a:rPr lang="en-US" smtClean="0"/>
              <a:pPr>
                <a:defRPr/>
              </a:pPr>
              <a:t>11</a:t>
            </a:fld>
            <a:endParaRPr lang="en-US" dirty="0"/>
          </a:p>
        </p:txBody>
      </p:sp>
    </p:spTree>
    <p:extLst>
      <p:ext uri="{BB962C8B-B14F-4D97-AF65-F5344CB8AC3E}">
        <p14:creationId xmlns:p14="http://schemas.microsoft.com/office/powerpoint/2010/main" val="606109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r>
              <a:rPr lang="en-GB" dirty="0"/>
              <a:t>2001/8 Research Assessment Exercise (RAE)</a:t>
            </a:r>
          </a:p>
          <a:p>
            <a:pPr lvl="1"/>
            <a:r>
              <a:rPr lang="en-GB" dirty="0"/>
              <a:t>Outputs </a:t>
            </a:r>
            <a:r>
              <a:rPr lang="en-GB" i="1" dirty="0"/>
              <a:t>(</a:t>
            </a:r>
            <a:r>
              <a:rPr lang="en-GB" i="1" dirty="0" err="1"/>
              <a:t>eg.</a:t>
            </a:r>
            <a:r>
              <a:rPr lang="en-GB" i="1" dirty="0"/>
              <a:t> research papers) </a:t>
            </a:r>
            <a:r>
              <a:rPr lang="en-GB" dirty="0"/>
              <a:t>and environment </a:t>
            </a:r>
            <a:r>
              <a:rPr lang="en-GB" i="1" dirty="0"/>
              <a:t>(</a:t>
            </a:r>
            <a:r>
              <a:rPr lang="en-GB" i="1" dirty="0" err="1"/>
              <a:t>eg.</a:t>
            </a:r>
            <a:r>
              <a:rPr lang="en-GB" i="1" dirty="0"/>
              <a:t> research degrees awarded) </a:t>
            </a:r>
            <a:endParaRPr lang="en-GB" dirty="0"/>
          </a:p>
          <a:p>
            <a:r>
              <a:rPr lang="en-GB" dirty="0"/>
              <a:t>2014 REF </a:t>
            </a:r>
            <a:r>
              <a:rPr lang="en-GB" sz="1600" dirty="0"/>
              <a:t>(see </a:t>
            </a:r>
            <a:r>
              <a:rPr lang="en-GB" sz="1600" dirty="0">
                <a:hlinkClick r:id="rId3"/>
              </a:rPr>
              <a:t>http://impact.ref.ac.uk/CaseStudies/</a:t>
            </a:r>
            <a:r>
              <a:rPr lang="en-GB" sz="1600" dirty="0"/>
              <a:t>)</a:t>
            </a:r>
          </a:p>
          <a:p>
            <a:pPr lvl="1"/>
            <a:r>
              <a:rPr lang="en-GB" dirty="0"/>
              <a:t>+ Impact introduced in 2011</a:t>
            </a:r>
          </a:p>
          <a:p>
            <a:pPr lvl="1"/>
            <a:r>
              <a:rPr lang="en-GB" dirty="0"/>
              <a:t>Judged on reach and significance</a:t>
            </a:r>
          </a:p>
          <a:p>
            <a:r>
              <a:rPr lang="en-GB" dirty="0"/>
              <a:t>2021: Worth 25%</a:t>
            </a:r>
          </a:p>
          <a:p>
            <a:r>
              <a:rPr lang="en-GB" dirty="0"/>
              <a:t>2028?????? </a:t>
            </a:r>
          </a:p>
        </p:txBody>
      </p:sp>
      <p:sp>
        <p:nvSpPr>
          <p:cNvPr id="4" name="Slide Number Placeholder 3"/>
          <p:cNvSpPr>
            <a:spLocks noGrp="1"/>
          </p:cNvSpPr>
          <p:nvPr>
            <p:ph type="sldNum" sz="quarter" idx="10"/>
          </p:nvPr>
        </p:nvSpPr>
        <p:spPr/>
        <p:txBody>
          <a:bodyPr/>
          <a:lstStyle/>
          <a:p>
            <a:pPr>
              <a:defRPr/>
            </a:pPr>
            <a:fld id="{CC58711A-D44B-4521-9A2A-4A2B44EF84AC}" type="slidenum">
              <a:rPr lang="en-GB" smtClean="0"/>
              <a:pPr>
                <a:defRPr/>
              </a:pPr>
              <a:t>14</a:t>
            </a:fld>
            <a:endParaRPr lang="en-GB"/>
          </a:p>
        </p:txBody>
      </p:sp>
    </p:spTree>
    <p:extLst>
      <p:ext uri="{BB962C8B-B14F-4D97-AF65-F5344CB8AC3E}">
        <p14:creationId xmlns:p14="http://schemas.microsoft.com/office/powerpoint/2010/main" val="2246503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Legitimate </a:t>
            </a:r>
          </a:p>
          <a:p>
            <a:pPr>
              <a:lnSpc>
                <a:spcPct val="115000"/>
              </a:lnSpc>
              <a:spcAft>
                <a:spcPts val="800"/>
              </a:spcAft>
            </a:pPr>
            <a:r>
              <a:rPr lang="en-GB" sz="1200" dirty="0">
                <a:latin typeface="Calibri" panose="020F0502020204030204" pitchFamily="34" charset="0"/>
                <a:ea typeface="Times New Roman" panose="02020603050405020304" pitchFamily="18" charset="0"/>
                <a:cs typeface="Times New Roman" panose="02020603050405020304" pitchFamily="18" charset="0"/>
              </a:rPr>
              <a:t>Reasonable </a:t>
            </a:r>
          </a:p>
          <a:p>
            <a:endParaRPr lang="en-GB" dirty="0"/>
          </a:p>
        </p:txBody>
      </p:sp>
      <p:sp>
        <p:nvSpPr>
          <p:cNvPr id="4" name="Slide Number Placeholder 3"/>
          <p:cNvSpPr>
            <a:spLocks noGrp="1"/>
          </p:cNvSpPr>
          <p:nvPr>
            <p:ph type="sldNum" sz="quarter" idx="5"/>
          </p:nvPr>
        </p:nvSpPr>
        <p:spPr/>
        <p:txBody>
          <a:bodyPr/>
          <a:lstStyle/>
          <a:p>
            <a:pPr>
              <a:defRPr/>
            </a:pPr>
            <a:fld id="{9C7ED934-612A-4BBA-9FBC-E04373D22FCB}" type="slidenum">
              <a:rPr lang="en-US" smtClean="0"/>
              <a:pPr>
                <a:defRPr/>
              </a:pPr>
              <a:t>15</a:t>
            </a:fld>
            <a:endParaRPr lang="en-US" dirty="0"/>
          </a:p>
        </p:txBody>
      </p:sp>
    </p:spTree>
    <p:extLst>
      <p:ext uri="{BB962C8B-B14F-4D97-AF65-F5344CB8AC3E}">
        <p14:creationId xmlns:p14="http://schemas.microsoft.com/office/powerpoint/2010/main" val="723382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mn-lt"/>
                <a:ea typeface="Times New Roman" panose="02020603050405020304" pitchFamily="18" charset="0"/>
                <a:cs typeface="Times New Roman" panose="02020603050405020304" pitchFamily="18" charset="0"/>
              </a:rPr>
              <a:t>Impact literacy is the ability to understand the WHY, WHAT, WHO and HOW of impact to help g</a:t>
            </a:r>
            <a:r>
              <a:rPr lang="en-GB" sz="1200" dirty="0">
                <a:latin typeface="+mn-lt"/>
                <a:ea typeface="Times New Roman" panose="02020603050405020304" pitchFamily="18" charset="0"/>
                <a:cs typeface="Times New Roman" panose="02020603050405020304" pitchFamily="18" charset="0"/>
              </a:rPr>
              <a:t>enerate </a:t>
            </a:r>
            <a:r>
              <a:rPr lang="en-GB" sz="1200" dirty="0">
                <a:latin typeface="+mn-lt"/>
              </a:rPr>
              <a:t>meaningful and realistic benefits for society </a:t>
            </a:r>
            <a:br>
              <a:rPr lang="en-GB" sz="1100" dirty="0">
                <a:effectLst/>
                <a:latin typeface="Calibri" panose="020F0502020204030204" pitchFamily="34" charset="0"/>
                <a:ea typeface="Times New Roman" panose="02020603050405020304" pitchFamily="18" charset="0"/>
                <a:cs typeface="Times New Roman" panose="02020603050405020304" pitchFamily="18" charset="0"/>
              </a:rPr>
            </a:br>
            <a:br>
              <a:rPr lang="en-GB" sz="1100" dirty="0">
                <a:effectLst/>
                <a:latin typeface="Calibri" panose="020F0502020204030204" pitchFamily="34" charset="0"/>
                <a:ea typeface="Times New Roman" panose="02020603050405020304" pitchFamily="18" charset="0"/>
                <a:cs typeface="Times New Roman" panose="02020603050405020304" pitchFamily="18" charset="0"/>
              </a:rPr>
            </a:br>
            <a:endParaRPr lang="en-GB" dirty="0"/>
          </a:p>
        </p:txBody>
      </p:sp>
      <p:sp>
        <p:nvSpPr>
          <p:cNvPr id="4" name="Slide Number Placeholder 3"/>
          <p:cNvSpPr>
            <a:spLocks noGrp="1"/>
          </p:cNvSpPr>
          <p:nvPr>
            <p:ph type="sldNum" sz="quarter" idx="5"/>
          </p:nvPr>
        </p:nvSpPr>
        <p:spPr/>
        <p:txBody>
          <a:bodyPr/>
          <a:lstStyle/>
          <a:p>
            <a:pPr>
              <a:defRPr/>
            </a:pPr>
            <a:fld id="{9C7ED934-612A-4BBA-9FBC-E04373D22FCB}" type="slidenum">
              <a:rPr lang="en-US" smtClean="0"/>
              <a:pPr>
                <a:defRPr/>
              </a:pPr>
              <a:t>17</a:t>
            </a:fld>
            <a:endParaRPr lang="en-US" dirty="0"/>
          </a:p>
        </p:txBody>
      </p:sp>
    </p:spTree>
    <p:extLst>
      <p:ext uri="{BB962C8B-B14F-4D97-AF65-F5344CB8AC3E}">
        <p14:creationId xmlns:p14="http://schemas.microsoft.com/office/powerpoint/2010/main" val="3210330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To minimise ‘cold calling’ at the end of research </a:t>
            </a:r>
          </a:p>
          <a:p>
            <a:pPr marL="342900" lvl="0" indent="-342900">
              <a:lnSpc>
                <a:spcPct val="107000"/>
              </a:lnSpc>
              <a:spcAft>
                <a:spcPts val="800"/>
              </a:spcAft>
              <a:buFont typeface="Times New Roman" panose="02020603050405020304" pitchFamily="18" charset="0"/>
              <a:buChar char="•"/>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Reduce mismatch between what’s done and what matters</a:t>
            </a:r>
          </a:p>
          <a:p>
            <a:pPr marL="342900" lvl="0" indent="-342900">
              <a:lnSpc>
                <a:spcPct val="107000"/>
              </a:lnSpc>
              <a:spcAft>
                <a:spcPts val="800"/>
              </a:spcAft>
              <a:buFont typeface="Times New Roman" panose="02020603050405020304" pitchFamily="18" charset="0"/>
              <a:buChar char="•"/>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Ensuring patient relevant issues aren’t overlooked</a:t>
            </a:r>
          </a:p>
          <a:p>
            <a:pPr marL="342900" lvl="0" indent="-342900">
              <a:lnSpc>
                <a:spcPct val="107000"/>
              </a:lnSpc>
              <a:spcAft>
                <a:spcPts val="800"/>
              </a:spcAft>
              <a:buFont typeface="Times New Roman" panose="02020603050405020304" pitchFamily="18" charset="0"/>
              <a:buChar char="•"/>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Reduce waste of resources</a:t>
            </a:r>
          </a:p>
          <a:p>
            <a:pPr marL="342900" lvl="0" indent="-342900">
              <a:lnSpc>
                <a:spcPct val="107000"/>
              </a:lnSpc>
              <a:spcAft>
                <a:spcPts val="800"/>
              </a:spcAft>
              <a:buFont typeface="Times New Roman" panose="02020603050405020304" pitchFamily="18" charset="0"/>
              <a:buChar char="•"/>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Improve quality and relevance</a:t>
            </a:r>
          </a:p>
          <a:p>
            <a:pPr marL="342900" lvl="0" indent="-342900">
              <a:lnSpc>
                <a:spcPct val="107000"/>
              </a:lnSpc>
              <a:spcAft>
                <a:spcPts val="800"/>
              </a:spcAft>
              <a:buFont typeface="Times New Roman" panose="02020603050405020304" pitchFamily="18" charset="0"/>
              <a:buChar char="•"/>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Reminded to avoid jargon</a:t>
            </a:r>
          </a:p>
          <a:p>
            <a:pPr marL="342900" lvl="0" indent="-342900">
              <a:lnSpc>
                <a:spcPct val="107000"/>
              </a:lnSpc>
              <a:spcAft>
                <a:spcPts val="800"/>
              </a:spcAft>
              <a:buFont typeface="Times New Roman" panose="02020603050405020304" pitchFamily="18" charset="0"/>
              <a:buChar char="•"/>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Richer understanding of condition</a:t>
            </a:r>
          </a:p>
          <a:p>
            <a:pPr marL="342900" lvl="0" indent="-342900">
              <a:lnSpc>
                <a:spcPct val="107000"/>
              </a:lnSpc>
              <a:spcAft>
                <a:spcPts val="800"/>
              </a:spcAft>
              <a:buFont typeface="Times New Roman" panose="02020603050405020304" pitchFamily="18" charset="0"/>
              <a:buChar char="•"/>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Expansion of research opportunities and scope</a:t>
            </a:r>
          </a:p>
          <a:p>
            <a:pPr marL="342900" lvl="0" indent="-342900">
              <a:lnSpc>
                <a:spcPct val="107000"/>
              </a:lnSpc>
              <a:spcAft>
                <a:spcPts val="800"/>
              </a:spcAft>
              <a:buFont typeface="Times New Roman" panose="02020603050405020304" pitchFamily="18" charset="0"/>
              <a:buChar char="•"/>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Increase trust in research </a:t>
            </a:r>
          </a:p>
          <a:p>
            <a:pPr marL="342900" lvl="0" indent="-342900">
              <a:lnSpc>
                <a:spcPct val="107000"/>
              </a:lnSpc>
              <a:spcAft>
                <a:spcPts val="800"/>
              </a:spcAft>
              <a:buFont typeface="Times New Roman" panose="02020603050405020304" pitchFamily="18" charset="0"/>
              <a:buChar char="•"/>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Ensures guidance reflects patient decision making</a:t>
            </a:r>
          </a:p>
          <a:p>
            <a:pPr marL="342900" lvl="0" indent="-342900">
              <a:lnSpc>
                <a:spcPct val="107000"/>
              </a:lnSpc>
              <a:spcAft>
                <a:spcPts val="800"/>
              </a:spcAft>
              <a:buFont typeface="Times New Roman" panose="02020603050405020304" pitchFamily="18" charset="0"/>
              <a:buChar char="•"/>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Makes research more ‘implementable’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pPr>
              <a:defRPr/>
            </a:pPr>
            <a:fld id="{9C7ED934-612A-4BBA-9FBC-E04373D22FCB}" type="slidenum">
              <a:rPr lang="en-US" smtClean="0"/>
              <a:pPr>
                <a:defRPr/>
              </a:pPr>
              <a:t>20</a:t>
            </a:fld>
            <a:endParaRPr lang="en-US" dirty="0"/>
          </a:p>
        </p:txBody>
      </p:sp>
    </p:spTree>
    <p:extLst>
      <p:ext uri="{BB962C8B-B14F-4D97-AF65-F5344CB8AC3E}">
        <p14:creationId xmlns:p14="http://schemas.microsoft.com/office/powerpoint/2010/main" val="5401122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jpeg"/></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jpe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04032" y="476672"/>
            <a:ext cx="8135938" cy="863600"/>
          </a:xfrm>
          <a:prstGeom prst="rect">
            <a:avLst/>
          </a:prstGeom>
        </p:spPr>
        <p:txBody>
          <a:bodyPr/>
          <a:lstStyle>
            <a:lvl1pPr marL="0" indent="0">
              <a:buNone/>
              <a:defRPr sz="3000" b="1"/>
            </a:lvl1pPr>
            <a:lvl2pPr marL="342900" indent="0">
              <a:buNone/>
              <a:defRPr sz="2700" b="1"/>
            </a:lvl2pPr>
            <a:lvl3pPr marL="685800" indent="0">
              <a:buNone/>
              <a:defRPr sz="2400" b="1"/>
            </a:lvl3pPr>
            <a:lvl4pPr marL="1028700" indent="0">
              <a:buNone/>
              <a:defRPr sz="2100" b="1"/>
            </a:lvl4pPr>
            <a:lvl5pPr marL="1371600" indent="0">
              <a:buNone/>
              <a:defRPr sz="2100" b="1"/>
            </a:lvl5pPr>
          </a:lstStyle>
          <a:p>
            <a:pPr lvl="0"/>
            <a:r>
              <a:rPr lang="en-US" dirty="0"/>
              <a:t>Click to edit Master text styles</a:t>
            </a:r>
          </a:p>
        </p:txBody>
      </p:sp>
      <p:sp>
        <p:nvSpPr>
          <p:cNvPr id="5" name="Content Placeholder 4"/>
          <p:cNvSpPr>
            <a:spLocks noGrp="1"/>
          </p:cNvSpPr>
          <p:nvPr>
            <p:ph sz="quarter" idx="11"/>
          </p:nvPr>
        </p:nvSpPr>
        <p:spPr>
          <a:xfrm>
            <a:off x="539751" y="1412778"/>
            <a:ext cx="8135938" cy="48959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a:extLst>
              <a:ext uri="{FF2B5EF4-FFF2-40B4-BE49-F238E27FC236}">
                <a16:creationId xmlns:a16="http://schemas.microsoft.com/office/drawing/2014/main" id="{68B166EE-4EFF-4A5D-A987-AFB478623BD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9666" t="38450" r="13701" b="38450"/>
          <a:stretch/>
        </p:blipFill>
        <p:spPr>
          <a:xfrm>
            <a:off x="8073004" y="5769496"/>
            <a:ext cx="936104" cy="936104"/>
          </a:xfrm>
          <a:prstGeom prst="rect">
            <a:avLst/>
          </a:prstGeom>
        </p:spPr>
      </p:pic>
      <p:pic>
        <p:nvPicPr>
          <p:cNvPr id="7" name="Picture 6">
            <a:extLst>
              <a:ext uri="{FF2B5EF4-FFF2-40B4-BE49-F238E27FC236}">
                <a16:creationId xmlns:a16="http://schemas.microsoft.com/office/drawing/2014/main" id="{119AFBF2-668D-4255-A6B4-207D7F0D0241}"/>
              </a:ext>
            </a:extLst>
          </p:cNvPr>
          <p:cNvPicPr>
            <a:picLocks noChangeAspect="1"/>
          </p:cNvPicPr>
          <p:nvPr userDrawn="1"/>
        </p:nvPicPr>
        <p:blipFill>
          <a:blip r:embed="rId3" cstate="print">
            <a:alphaModFix amt="87000"/>
            <a:extLst>
              <a:ext uri="{BEBA8EAE-BF5A-486C-A8C5-ECC9F3942E4B}">
                <a14:imgProps xmlns:a14="http://schemas.microsoft.com/office/drawing/2010/main">
                  <a14:imgLayer r:embed="rId4">
                    <a14:imgEffect>
                      <a14:brightnessContrast contrast="21000"/>
                    </a14:imgEffect>
                  </a14:imgLayer>
                </a14:imgProps>
              </a:ext>
              <a:ext uri="{28A0092B-C50C-407E-A947-70E740481C1C}">
                <a14:useLocalDpi xmlns:a14="http://schemas.microsoft.com/office/drawing/2010/main" val="0"/>
              </a:ext>
            </a:extLst>
          </a:blip>
          <a:stretch>
            <a:fillRect/>
          </a:stretch>
        </p:blipFill>
        <p:spPr>
          <a:xfrm>
            <a:off x="0" y="-25754"/>
            <a:ext cx="9144000" cy="1358137"/>
          </a:xfrm>
          <a:prstGeom prst="rect">
            <a:avLst/>
          </a:prstGeom>
        </p:spPr>
      </p:pic>
      <p:sp>
        <p:nvSpPr>
          <p:cNvPr id="8" name="Title 1">
            <a:extLst>
              <a:ext uri="{FF2B5EF4-FFF2-40B4-BE49-F238E27FC236}">
                <a16:creationId xmlns:a16="http://schemas.microsoft.com/office/drawing/2014/main" id="{3C7EBC5D-D917-45D6-AE94-120553841404}"/>
              </a:ext>
            </a:extLst>
          </p:cNvPr>
          <p:cNvSpPr>
            <a:spLocks noGrp="1"/>
          </p:cNvSpPr>
          <p:nvPr>
            <p:ph type="title"/>
          </p:nvPr>
        </p:nvSpPr>
        <p:spPr>
          <a:xfrm>
            <a:off x="683568" y="332656"/>
            <a:ext cx="7772400" cy="936104"/>
          </a:xfrm>
          <a:prstGeom prst="rect">
            <a:avLst/>
          </a:prstGeom>
        </p:spPr>
        <p:txBody>
          <a:bodyPr/>
          <a:lstStyle>
            <a:lvl1pPr algn="ctr">
              <a:defRPr sz="3000" b="1">
                <a:solidFill>
                  <a:schemeClr val="bg1"/>
                </a:solidFill>
                <a:latin typeface="Goudy Modern MT"/>
              </a:defRPr>
            </a:lvl1pPr>
          </a:lstStyle>
          <a:p>
            <a:r>
              <a:rPr lang="en-US"/>
              <a:t>Click to edit Master title style</a:t>
            </a:r>
            <a:endParaRPr lang="en-GB"/>
          </a:p>
        </p:txBody>
      </p:sp>
    </p:spTree>
    <p:extLst>
      <p:ext uri="{BB962C8B-B14F-4D97-AF65-F5344CB8AC3E}">
        <p14:creationId xmlns:p14="http://schemas.microsoft.com/office/powerpoint/2010/main" val="1830609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307336" cy="6858000"/>
          </a:xfrm>
          <a:prstGeom prst="rect">
            <a:avLst/>
          </a:prstGeom>
        </p:spPr>
      </p:pic>
      <p:sp>
        <p:nvSpPr>
          <p:cNvPr id="6" name="Title 1"/>
          <p:cNvSpPr>
            <a:spLocks noGrp="1"/>
          </p:cNvSpPr>
          <p:nvPr>
            <p:ph type="title" hasCustomPrompt="1"/>
          </p:nvPr>
        </p:nvSpPr>
        <p:spPr>
          <a:xfrm>
            <a:off x="2615877" y="2992578"/>
            <a:ext cx="5937813" cy="404895"/>
          </a:xfrm>
          <a:prstGeom prst="rect">
            <a:avLst/>
          </a:prstGeom>
        </p:spPr>
        <p:txBody>
          <a:bodyPr>
            <a:noAutofit/>
          </a:bodyPr>
          <a:lstStyle>
            <a:lvl1pPr>
              <a:defRPr sz="2400" cap="all" spc="260" baseline="0">
                <a:solidFill>
                  <a:schemeClr val="bg1"/>
                </a:solidFill>
                <a:latin typeface="Goudy Modern MT"/>
                <a:cs typeface="Goudy Modern MT"/>
              </a:defRPr>
            </a:lvl1pPr>
          </a:lstStyle>
          <a:p>
            <a:r>
              <a:rPr lang="en-US" dirty="0"/>
              <a:t>PRESENTATION Title GOES Here</a:t>
            </a:r>
          </a:p>
        </p:txBody>
      </p:sp>
      <p:sp>
        <p:nvSpPr>
          <p:cNvPr id="7" name="Text Placeholder 7"/>
          <p:cNvSpPr>
            <a:spLocks noGrp="1"/>
          </p:cNvSpPr>
          <p:nvPr>
            <p:ph type="body" sz="quarter" idx="10" hasCustomPrompt="1"/>
          </p:nvPr>
        </p:nvSpPr>
        <p:spPr>
          <a:xfrm>
            <a:off x="2615877" y="3402491"/>
            <a:ext cx="5937813" cy="347702"/>
          </a:xfrm>
          <a:prstGeom prst="rect">
            <a:avLst/>
          </a:prstGeom>
        </p:spPr>
        <p:txBody>
          <a:bodyPr>
            <a:noAutofit/>
          </a:bodyPr>
          <a:lstStyle>
            <a:lvl1pPr marL="0" indent="0">
              <a:buNone/>
              <a:defRPr sz="2200" b="0" i="1" spc="50">
                <a:solidFill>
                  <a:schemeClr val="bg1"/>
                </a:solidFill>
                <a:latin typeface="Goudy Modern MT"/>
                <a:cs typeface="Goudy Modern MT"/>
              </a:defRPr>
            </a:lvl1pPr>
          </a:lstStyle>
          <a:p>
            <a:pPr lvl="0"/>
            <a:r>
              <a:rPr lang="en-US" dirty="0"/>
              <a:t>Presentation subtitle / presenter here</a:t>
            </a:r>
          </a:p>
        </p:txBody>
      </p:sp>
    </p:spTree>
    <p:extLst>
      <p:ext uri="{BB962C8B-B14F-4D97-AF65-F5344CB8AC3E}">
        <p14:creationId xmlns:p14="http://schemas.microsoft.com/office/powerpoint/2010/main" val="2602447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print">
            <a:alphaModFix amt="87000"/>
            <a:extLst>
              <a:ext uri="{BEBA8EAE-BF5A-486C-A8C5-ECC9F3942E4B}">
                <a14:imgProps xmlns:a14="http://schemas.microsoft.com/office/drawing/2010/main">
                  <a14:imgLayer r:embed="rId4">
                    <a14:imgEffect>
                      <a14:brightnessContrast contrast="21000"/>
                    </a14:imgEffect>
                  </a14:imgLayer>
                </a14:imgProps>
              </a:ext>
              <a:ext uri="{28A0092B-C50C-407E-A947-70E740481C1C}">
                <a14:useLocalDpi xmlns:a14="http://schemas.microsoft.com/office/drawing/2010/main" val="0"/>
              </a:ext>
            </a:extLst>
          </a:blip>
          <a:stretch>
            <a:fillRect/>
          </a:stretch>
        </p:blipFill>
        <p:spPr>
          <a:xfrm>
            <a:off x="0" y="2286000"/>
            <a:ext cx="9144000" cy="2267712"/>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2307336" cy="6858000"/>
          </a:xfrm>
          <a:prstGeom prst="rect">
            <a:avLst/>
          </a:prstGeom>
        </p:spPr>
      </p:pic>
      <p:sp>
        <p:nvSpPr>
          <p:cNvPr id="6" name="Title 1"/>
          <p:cNvSpPr>
            <a:spLocks noGrp="1"/>
          </p:cNvSpPr>
          <p:nvPr>
            <p:ph type="title" hasCustomPrompt="1"/>
          </p:nvPr>
        </p:nvSpPr>
        <p:spPr>
          <a:xfrm>
            <a:off x="2615877" y="2992578"/>
            <a:ext cx="5937813" cy="404895"/>
          </a:xfrm>
          <a:prstGeom prst="rect">
            <a:avLst/>
          </a:prstGeom>
        </p:spPr>
        <p:txBody>
          <a:bodyPr>
            <a:noAutofit/>
          </a:bodyPr>
          <a:lstStyle>
            <a:lvl1pPr>
              <a:defRPr sz="2400" cap="all" spc="260" baseline="0">
                <a:solidFill>
                  <a:schemeClr val="bg1"/>
                </a:solidFill>
                <a:latin typeface="Goudy Modern MT"/>
                <a:cs typeface="Goudy Modern MT"/>
              </a:defRPr>
            </a:lvl1pPr>
          </a:lstStyle>
          <a:p>
            <a:r>
              <a:rPr lang="en-US" dirty="0"/>
              <a:t>PRESENTATION Title GOES Here</a:t>
            </a:r>
          </a:p>
        </p:txBody>
      </p:sp>
      <p:sp>
        <p:nvSpPr>
          <p:cNvPr id="7" name="Text Placeholder 7"/>
          <p:cNvSpPr>
            <a:spLocks noGrp="1"/>
          </p:cNvSpPr>
          <p:nvPr>
            <p:ph type="body" sz="quarter" idx="10" hasCustomPrompt="1"/>
          </p:nvPr>
        </p:nvSpPr>
        <p:spPr>
          <a:xfrm>
            <a:off x="2615877" y="3402491"/>
            <a:ext cx="5937813" cy="347702"/>
          </a:xfrm>
          <a:prstGeom prst="rect">
            <a:avLst/>
          </a:prstGeom>
        </p:spPr>
        <p:txBody>
          <a:bodyPr>
            <a:noAutofit/>
          </a:bodyPr>
          <a:lstStyle>
            <a:lvl1pPr marL="0" indent="0">
              <a:buNone/>
              <a:defRPr sz="2200" b="0" i="1" spc="50">
                <a:solidFill>
                  <a:schemeClr val="bg1"/>
                </a:solidFill>
                <a:latin typeface="Goudy Modern MT"/>
                <a:cs typeface="Goudy Modern MT"/>
              </a:defRPr>
            </a:lvl1pPr>
          </a:lstStyle>
          <a:p>
            <a:pPr lvl="0"/>
            <a:r>
              <a:rPr lang="en-US" dirty="0"/>
              <a:t>Presentation subtitle / presenter here</a:t>
            </a:r>
          </a:p>
        </p:txBody>
      </p:sp>
    </p:spTree>
    <p:extLst>
      <p:ext uri="{BB962C8B-B14F-4D97-AF65-F5344CB8AC3E}">
        <p14:creationId xmlns:p14="http://schemas.microsoft.com/office/powerpoint/2010/main" val="2063128554"/>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3568" y="1556792"/>
            <a:ext cx="7772400" cy="936104"/>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685800" y="2492896"/>
            <a:ext cx="7772400" cy="360310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A0B03852-65CB-4F5A-B3DB-7999C214A5BC}" type="slidenum">
              <a:rPr lang="en-US"/>
              <a:pPr>
                <a:defRPr/>
              </a:pPr>
              <a:t>‹#›</a:t>
            </a:fld>
            <a:endParaRPr lang="en-US" dirty="0"/>
          </a:p>
        </p:txBody>
      </p:sp>
    </p:spTree>
    <p:extLst>
      <p:ext uri="{BB962C8B-B14F-4D97-AF65-F5344CB8AC3E}">
        <p14:creationId xmlns:p14="http://schemas.microsoft.com/office/powerpoint/2010/main" val="2854114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1565920"/>
            <a:ext cx="8229600" cy="1143000"/>
          </a:xfrm>
          <a:prstGeom prst="rect">
            <a:avLst/>
          </a:prstGeom>
        </p:spPr>
        <p:txBody>
          <a:bodyPr/>
          <a:lstStyle/>
          <a:p>
            <a:r>
              <a:rPr lang="en-US" dirty="0"/>
              <a:t>Click to edit Master title style</a:t>
            </a:r>
            <a:endParaRPr lang="en-GB" dirty="0"/>
          </a:p>
        </p:txBody>
      </p:sp>
      <p:sp>
        <p:nvSpPr>
          <p:cNvPr id="4" name="Content Placeholder 3"/>
          <p:cNvSpPr>
            <a:spLocks noGrp="1"/>
          </p:cNvSpPr>
          <p:nvPr>
            <p:ph sz="quarter" idx="10"/>
          </p:nvPr>
        </p:nvSpPr>
        <p:spPr>
          <a:xfrm>
            <a:off x="468313" y="2852738"/>
            <a:ext cx="4031679" cy="360045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Content Placeholder 3"/>
          <p:cNvSpPr>
            <a:spLocks noGrp="1"/>
          </p:cNvSpPr>
          <p:nvPr>
            <p:ph sz="quarter" idx="11"/>
          </p:nvPr>
        </p:nvSpPr>
        <p:spPr>
          <a:xfrm>
            <a:off x="4716016" y="2852936"/>
            <a:ext cx="4031109" cy="360045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25556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39750" y="1628775"/>
            <a:ext cx="8135938" cy="863600"/>
          </a:xfrm>
          <a:prstGeom prst="rect">
            <a:avLst/>
          </a:prstGeom>
        </p:spPr>
        <p:txBody>
          <a:bodyPr/>
          <a:lstStyle>
            <a:lvl1pPr marL="0" indent="0">
              <a:buNone/>
              <a:defRPr sz="4000" b="1"/>
            </a:lvl1pPr>
            <a:lvl2pPr marL="457200" indent="0">
              <a:buNone/>
              <a:defRPr sz="3600" b="1"/>
            </a:lvl2pPr>
            <a:lvl3pPr marL="914400" indent="0">
              <a:buNone/>
              <a:defRPr sz="3200" b="1"/>
            </a:lvl3pPr>
            <a:lvl4pPr marL="1371600" indent="0">
              <a:buNone/>
              <a:defRPr sz="2800" b="1"/>
            </a:lvl4pPr>
            <a:lvl5pPr marL="1828800" indent="0">
              <a:buNone/>
              <a:defRPr sz="2800" b="1"/>
            </a:lvl5pPr>
          </a:lstStyle>
          <a:p>
            <a:pPr lvl="0"/>
            <a:r>
              <a:rPr lang="en-US" dirty="0"/>
              <a:t>Click to edit Master text styles</a:t>
            </a:r>
          </a:p>
        </p:txBody>
      </p:sp>
      <p:sp>
        <p:nvSpPr>
          <p:cNvPr id="5" name="Content Placeholder 4"/>
          <p:cNvSpPr>
            <a:spLocks noGrp="1"/>
          </p:cNvSpPr>
          <p:nvPr>
            <p:ph sz="quarter" idx="11"/>
          </p:nvPr>
        </p:nvSpPr>
        <p:spPr>
          <a:xfrm>
            <a:off x="539750" y="2636838"/>
            <a:ext cx="8135938" cy="367188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552155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descr="PowerPoint titl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82" y="0"/>
            <a:ext cx="9180000" cy="6955656"/>
          </a:xfrm>
          <a:prstGeom prst="rect">
            <a:avLst/>
          </a:prstGeom>
        </p:spPr>
      </p:pic>
      <p:sp>
        <p:nvSpPr>
          <p:cNvPr id="4" name="Text Placeholder 3"/>
          <p:cNvSpPr>
            <a:spLocks noGrp="1"/>
          </p:cNvSpPr>
          <p:nvPr>
            <p:ph type="body" sz="quarter" idx="10"/>
          </p:nvPr>
        </p:nvSpPr>
        <p:spPr>
          <a:xfrm>
            <a:off x="1042988" y="3860800"/>
            <a:ext cx="6913562" cy="1512888"/>
          </a:xfrm>
          <a:prstGeom prst="rect">
            <a:avLst/>
          </a:prstGeom>
        </p:spPr>
        <p:txBody>
          <a:bodyPr/>
          <a:lstStyle>
            <a:lvl1pPr marL="0" indent="0">
              <a:buNone/>
              <a:defRPr sz="6000"/>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882655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PowerPoint title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17" y="0"/>
            <a:ext cx="9180000" cy="6955656"/>
          </a:xfrm>
          <a:prstGeom prst="rect">
            <a:avLst/>
          </a:prstGeom>
        </p:spPr>
      </p:pic>
      <p:sp>
        <p:nvSpPr>
          <p:cNvPr id="4" name="Text Placeholder 3"/>
          <p:cNvSpPr>
            <a:spLocks noGrp="1"/>
          </p:cNvSpPr>
          <p:nvPr>
            <p:ph type="body" sz="quarter" idx="10"/>
          </p:nvPr>
        </p:nvSpPr>
        <p:spPr>
          <a:xfrm>
            <a:off x="1187624" y="3140968"/>
            <a:ext cx="6985000" cy="1368425"/>
          </a:xfrm>
          <a:prstGeom prst="rect">
            <a:avLst/>
          </a:prstGeom>
        </p:spPr>
        <p:txBody>
          <a:bodyPr/>
          <a:lstStyle>
            <a:lvl1pPr marL="0" indent="0">
              <a:buNone/>
              <a:defRPr sz="4400" b="1">
                <a:solidFill>
                  <a:schemeClr val="bg1"/>
                </a:solidFill>
              </a:defRPr>
            </a:lvl1pPr>
            <a:lvl2pPr>
              <a:defRPr sz="4000" b="1">
                <a:solidFill>
                  <a:schemeClr val="bg1"/>
                </a:solidFill>
              </a:defRPr>
            </a:lvl2pPr>
            <a:lvl3pPr>
              <a:defRPr sz="3600" b="1">
                <a:solidFill>
                  <a:schemeClr val="bg1"/>
                </a:solidFill>
              </a:defRPr>
            </a:lvl3pPr>
            <a:lvl4pPr>
              <a:defRPr sz="3200" b="1">
                <a:solidFill>
                  <a:schemeClr val="bg1"/>
                </a:solidFill>
              </a:defRPr>
            </a:lvl4pPr>
            <a:lvl5pPr>
              <a:defRPr sz="3200" b="1">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79375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39750" y="404664"/>
            <a:ext cx="8135938" cy="863600"/>
          </a:xfrm>
          <a:prstGeom prst="rect">
            <a:avLst/>
          </a:prstGeom>
        </p:spPr>
        <p:txBody>
          <a:bodyPr/>
          <a:lstStyle>
            <a:lvl1pPr marL="0" indent="0">
              <a:buNone/>
              <a:defRPr sz="4000" b="1"/>
            </a:lvl1pPr>
            <a:lvl2pPr marL="457200" indent="0">
              <a:buNone/>
              <a:defRPr sz="3600" b="1"/>
            </a:lvl2pPr>
            <a:lvl3pPr marL="914400" indent="0">
              <a:buNone/>
              <a:defRPr sz="3200" b="1"/>
            </a:lvl3pPr>
            <a:lvl4pPr marL="1371600" indent="0">
              <a:buNone/>
              <a:defRPr sz="2800" b="1"/>
            </a:lvl4pPr>
            <a:lvl5pPr marL="1828800" indent="0">
              <a:buNone/>
              <a:defRPr sz="2800" b="1"/>
            </a:lvl5pPr>
          </a:lstStyle>
          <a:p>
            <a:pPr lvl="0"/>
            <a:r>
              <a:rPr lang="en-US" dirty="0"/>
              <a:t>Click to edit Master text styles</a:t>
            </a:r>
          </a:p>
        </p:txBody>
      </p:sp>
      <p:sp>
        <p:nvSpPr>
          <p:cNvPr id="5" name="Content Placeholder 4"/>
          <p:cNvSpPr>
            <a:spLocks noGrp="1"/>
          </p:cNvSpPr>
          <p:nvPr>
            <p:ph sz="quarter" idx="11"/>
          </p:nvPr>
        </p:nvSpPr>
        <p:spPr>
          <a:xfrm>
            <a:off x="539750" y="1484784"/>
            <a:ext cx="3960242" cy="4823941"/>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4"/>
          <p:cNvSpPr>
            <a:spLocks noGrp="1"/>
          </p:cNvSpPr>
          <p:nvPr>
            <p:ph sz="quarter" idx="12"/>
          </p:nvPr>
        </p:nvSpPr>
        <p:spPr>
          <a:xfrm>
            <a:off x="4716016" y="1484784"/>
            <a:ext cx="3959672" cy="4823941"/>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6" name="Picture 5">
            <a:extLst>
              <a:ext uri="{FF2B5EF4-FFF2-40B4-BE49-F238E27FC236}">
                <a16:creationId xmlns:a16="http://schemas.microsoft.com/office/drawing/2014/main" id="{60042812-5FAD-466D-94C6-71A97F13C08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9666" t="38450" r="13701" b="38450"/>
          <a:stretch/>
        </p:blipFill>
        <p:spPr>
          <a:xfrm>
            <a:off x="8073004" y="5769496"/>
            <a:ext cx="936104" cy="936104"/>
          </a:xfrm>
          <a:prstGeom prst="rect">
            <a:avLst/>
          </a:prstGeom>
        </p:spPr>
      </p:pic>
      <p:pic>
        <p:nvPicPr>
          <p:cNvPr id="7" name="Picture 6">
            <a:extLst>
              <a:ext uri="{FF2B5EF4-FFF2-40B4-BE49-F238E27FC236}">
                <a16:creationId xmlns:a16="http://schemas.microsoft.com/office/drawing/2014/main" id="{61A63FEA-8274-434F-B025-C60C872EB577}"/>
              </a:ext>
            </a:extLst>
          </p:cNvPr>
          <p:cNvPicPr>
            <a:picLocks noChangeAspect="1"/>
          </p:cNvPicPr>
          <p:nvPr userDrawn="1"/>
        </p:nvPicPr>
        <p:blipFill>
          <a:blip r:embed="rId3" cstate="print">
            <a:alphaModFix amt="87000"/>
            <a:extLst>
              <a:ext uri="{BEBA8EAE-BF5A-486C-A8C5-ECC9F3942E4B}">
                <a14:imgProps xmlns:a14="http://schemas.microsoft.com/office/drawing/2010/main">
                  <a14:imgLayer r:embed="rId4">
                    <a14:imgEffect>
                      <a14:brightnessContrast contrast="21000"/>
                    </a14:imgEffect>
                  </a14:imgLayer>
                </a14:imgProps>
              </a:ext>
              <a:ext uri="{28A0092B-C50C-407E-A947-70E740481C1C}">
                <a14:useLocalDpi xmlns:a14="http://schemas.microsoft.com/office/drawing/2010/main" val="0"/>
              </a:ext>
            </a:extLst>
          </a:blip>
          <a:stretch>
            <a:fillRect/>
          </a:stretch>
        </p:blipFill>
        <p:spPr>
          <a:xfrm>
            <a:off x="0" y="-25754"/>
            <a:ext cx="9144000" cy="1358137"/>
          </a:xfrm>
          <a:prstGeom prst="rect">
            <a:avLst/>
          </a:prstGeom>
        </p:spPr>
      </p:pic>
      <p:sp>
        <p:nvSpPr>
          <p:cNvPr id="8" name="Title 1">
            <a:extLst>
              <a:ext uri="{FF2B5EF4-FFF2-40B4-BE49-F238E27FC236}">
                <a16:creationId xmlns:a16="http://schemas.microsoft.com/office/drawing/2014/main" id="{23593152-CB43-4A0F-B9C2-3C9278D56D18}"/>
              </a:ext>
            </a:extLst>
          </p:cNvPr>
          <p:cNvSpPr>
            <a:spLocks noGrp="1"/>
          </p:cNvSpPr>
          <p:nvPr>
            <p:ph type="title"/>
          </p:nvPr>
        </p:nvSpPr>
        <p:spPr>
          <a:xfrm>
            <a:off x="683568" y="332656"/>
            <a:ext cx="7772400" cy="936104"/>
          </a:xfrm>
          <a:prstGeom prst="rect">
            <a:avLst/>
          </a:prstGeom>
        </p:spPr>
        <p:txBody>
          <a:bodyPr/>
          <a:lstStyle>
            <a:lvl1pPr algn="ctr">
              <a:defRPr sz="4000" b="1">
                <a:solidFill>
                  <a:schemeClr val="bg1"/>
                </a:solidFill>
                <a:latin typeface="Goudy Modern MT"/>
              </a:defRPr>
            </a:lvl1pPr>
          </a:lstStyle>
          <a:p>
            <a:r>
              <a:rPr lang="en-US"/>
              <a:t>Click to edit Master title style</a:t>
            </a:r>
            <a:endParaRPr lang="en-GB"/>
          </a:p>
        </p:txBody>
      </p:sp>
    </p:spTree>
    <p:extLst>
      <p:ext uri="{BB962C8B-B14F-4D97-AF65-F5344CB8AC3E}">
        <p14:creationId xmlns:p14="http://schemas.microsoft.com/office/powerpoint/2010/main" val="37759857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1330054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04031" y="476672"/>
            <a:ext cx="8135938" cy="863600"/>
          </a:xfrm>
          <a:prstGeom prst="rect">
            <a:avLst/>
          </a:prstGeom>
        </p:spPr>
        <p:txBody>
          <a:bodyPr/>
          <a:lstStyle>
            <a:lvl1pPr marL="0" indent="0">
              <a:buNone/>
              <a:defRPr sz="4000" b="1"/>
            </a:lvl1pPr>
            <a:lvl2pPr marL="457200" indent="0">
              <a:buNone/>
              <a:defRPr sz="3600" b="1"/>
            </a:lvl2pPr>
            <a:lvl3pPr marL="914400" indent="0">
              <a:buNone/>
              <a:defRPr sz="3200" b="1"/>
            </a:lvl3pPr>
            <a:lvl4pPr marL="1371600" indent="0">
              <a:buNone/>
              <a:defRPr sz="2800" b="1"/>
            </a:lvl4pPr>
            <a:lvl5pPr marL="1828800" indent="0">
              <a:buNone/>
              <a:defRPr sz="2800" b="1"/>
            </a:lvl5pPr>
          </a:lstStyle>
          <a:p>
            <a:pPr lvl="0"/>
            <a:r>
              <a:rPr lang="en-US" dirty="0"/>
              <a:t>Click to edit Master text styles</a:t>
            </a:r>
          </a:p>
        </p:txBody>
      </p:sp>
      <p:sp>
        <p:nvSpPr>
          <p:cNvPr id="5" name="Content Placeholder 4"/>
          <p:cNvSpPr>
            <a:spLocks noGrp="1"/>
          </p:cNvSpPr>
          <p:nvPr>
            <p:ph sz="quarter" idx="11"/>
          </p:nvPr>
        </p:nvSpPr>
        <p:spPr>
          <a:xfrm>
            <a:off x="539750" y="1412776"/>
            <a:ext cx="8135938" cy="48959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a:extLst>
              <a:ext uri="{FF2B5EF4-FFF2-40B4-BE49-F238E27FC236}">
                <a16:creationId xmlns:a16="http://schemas.microsoft.com/office/drawing/2014/main" id="{68B166EE-4EFF-4A5D-A987-AFB478623BD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9666" t="38450" r="13701" b="38450"/>
          <a:stretch/>
        </p:blipFill>
        <p:spPr>
          <a:xfrm>
            <a:off x="8073004" y="5769496"/>
            <a:ext cx="936104" cy="936104"/>
          </a:xfrm>
          <a:prstGeom prst="rect">
            <a:avLst/>
          </a:prstGeom>
        </p:spPr>
      </p:pic>
      <p:pic>
        <p:nvPicPr>
          <p:cNvPr id="7" name="Picture 6">
            <a:extLst>
              <a:ext uri="{FF2B5EF4-FFF2-40B4-BE49-F238E27FC236}">
                <a16:creationId xmlns:a16="http://schemas.microsoft.com/office/drawing/2014/main" id="{119AFBF2-668D-4255-A6B4-207D7F0D0241}"/>
              </a:ext>
            </a:extLst>
          </p:cNvPr>
          <p:cNvPicPr>
            <a:picLocks noChangeAspect="1"/>
          </p:cNvPicPr>
          <p:nvPr userDrawn="1"/>
        </p:nvPicPr>
        <p:blipFill>
          <a:blip r:embed="rId3" cstate="print">
            <a:alphaModFix amt="87000"/>
            <a:extLst>
              <a:ext uri="{BEBA8EAE-BF5A-486C-A8C5-ECC9F3942E4B}">
                <a14:imgProps xmlns:a14="http://schemas.microsoft.com/office/drawing/2010/main">
                  <a14:imgLayer r:embed="rId4">
                    <a14:imgEffect>
                      <a14:brightnessContrast contrast="21000"/>
                    </a14:imgEffect>
                  </a14:imgLayer>
                </a14:imgProps>
              </a:ext>
              <a:ext uri="{28A0092B-C50C-407E-A947-70E740481C1C}">
                <a14:useLocalDpi xmlns:a14="http://schemas.microsoft.com/office/drawing/2010/main" val="0"/>
              </a:ext>
            </a:extLst>
          </a:blip>
          <a:stretch>
            <a:fillRect/>
          </a:stretch>
        </p:blipFill>
        <p:spPr>
          <a:xfrm>
            <a:off x="0" y="-25754"/>
            <a:ext cx="9144000" cy="1358137"/>
          </a:xfrm>
          <a:prstGeom prst="rect">
            <a:avLst/>
          </a:prstGeom>
        </p:spPr>
      </p:pic>
      <p:sp>
        <p:nvSpPr>
          <p:cNvPr id="8" name="Title 1">
            <a:extLst>
              <a:ext uri="{FF2B5EF4-FFF2-40B4-BE49-F238E27FC236}">
                <a16:creationId xmlns:a16="http://schemas.microsoft.com/office/drawing/2014/main" id="{3C7EBC5D-D917-45D6-AE94-120553841404}"/>
              </a:ext>
            </a:extLst>
          </p:cNvPr>
          <p:cNvSpPr>
            <a:spLocks noGrp="1"/>
          </p:cNvSpPr>
          <p:nvPr>
            <p:ph type="title"/>
          </p:nvPr>
        </p:nvSpPr>
        <p:spPr>
          <a:xfrm>
            <a:off x="683568" y="332656"/>
            <a:ext cx="7772400" cy="936104"/>
          </a:xfrm>
          <a:prstGeom prst="rect">
            <a:avLst/>
          </a:prstGeom>
        </p:spPr>
        <p:txBody>
          <a:bodyPr/>
          <a:lstStyle>
            <a:lvl1pPr algn="ctr">
              <a:defRPr sz="4000" b="1">
                <a:solidFill>
                  <a:schemeClr val="bg1"/>
                </a:solidFill>
                <a:latin typeface="Goudy Modern MT"/>
              </a:defRPr>
            </a:lvl1pPr>
          </a:lstStyle>
          <a:p>
            <a:r>
              <a:rPr lang="en-US"/>
              <a:t>Click to edit Master title style</a:t>
            </a:r>
            <a:endParaRPr lang="en-GB"/>
          </a:p>
        </p:txBody>
      </p:sp>
    </p:spTree>
    <p:extLst>
      <p:ext uri="{BB962C8B-B14F-4D97-AF65-F5344CB8AC3E}">
        <p14:creationId xmlns:p14="http://schemas.microsoft.com/office/powerpoint/2010/main" val="2469178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9AFBF2-668D-4255-A6B4-207D7F0D0241}"/>
              </a:ext>
            </a:extLst>
          </p:cNvPr>
          <p:cNvPicPr>
            <a:picLocks noChangeAspect="1"/>
          </p:cNvPicPr>
          <p:nvPr userDrawn="1"/>
        </p:nvPicPr>
        <p:blipFill>
          <a:blip r:embed="rId2" cstate="print">
            <a:alphaModFix amt="87000"/>
            <a:extLst>
              <a:ext uri="{BEBA8EAE-BF5A-486C-A8C5-ECC9F3942E4B}">
                <a14:imgProps xmlns:a14="http://schemas.microsoft.com/office/drawing/2010/main">
                  <a14:imgLayer r:embed="rId3">
                    <a14:imgEffect>
                      <a14:brightnessContrast contrast="21000"/>
                    </a14:imgEffect>
                  </a14:imgLayer>
                </a14:imgProps>
              </a:ext>
              <a:ext uri="{28A0092B-C50C-407E-A947-70E740481C1C}">
                <a14:useLocalDpi xmlns:a14="http://schemas.microsoft.com/office/drawing/2010/main" val="0"/>
              </a:ext>
            </a:extLst>
          </a:blip>
          <a:stretch>
            <a:fillRect/>
          </a:stretch>
        </p:blipFill>
        <p:spPr>
          <a:xfrm>
            <a:off x="-22800" y="-26993"/>
            <a:ext cx="9144000" cy="1358137"/>
          </a:xfrm>
          <a:prstGeom prst="rect">
            <a:avLst/>
          </a:prstGeom>
        </p:spPr>
      </p:pic>
      <p:sp>
        <p:nvSpPr>
          <p:cNvPr id="3" name="Text Placeholder 2"/>
          <p:cNvSpPr>
            <a:spLocks noGrp="1"/>
          </p:cNvSpPr>
          <p:nvPr>
            <p:ph type="body" sz="quarter" idx="10"/>
          </p:nvPr>
        </p:nvSpPr>
        <p:spPr>
          <a:xfrm>
            <a:off x="504032" y="476672"/>
            <a:ext cx="8135938" cy="863600"/>
          </a:xfrm>
          <a:prstGeom prst="rect">
            <a:avLst/>
          </a:prstGeom>
        </p:spPr>
        <p:txBody>
          <a:bodyPr/>
          <a:lstStyle>
            <a:lvl1pPr marL="0" indent="0">
              <a:buNone/>
              <a:defRPr sz="3000" b="1">
                <a:solidFill>
                  <a:schemeClr val="bg1"/>
                </a:solidFill>
              </a:defRPr>
            </a:lvl1pPr>
            <a:lvl2pPr marL="342900" indent="0">
              <a:buNone/>
              <a:defRPr sz="2700" b="1"/>
            </a:lvl2pPr>
            <a:lvl3pPr marL="685800" indent="0">
              <a:buNone/>
              <a:defRPr sz="2400" b="1"/>
            </a:lvl3pPr>
            <a:lvl4pPr marL="1028700" indent="0">
              <a:buNone/>
              <a:defRPr sz="2100" b="1"/>
            </a:lvl4pPr>
            <a:lvl5pPr marL="1371600" indent="0">
              <a:buNone/>
              <a:defRPr sz="2100" b="1"/>
            </a:lvl5pPr>
          </a:lstStyle>
          <a:p>
            <a:pPr lvl="0"/>
            <a:r>
              <a:rPr lang="en-US" dirty="0"/>
              <a:t>Click to edit Master text styles</a:t>
            </a:r>
          </a:p>
        </p:txBody>
      </p:sp>
      <p:sp>
        <p:nvSpPr>
          <p:cNvPr id="5" name="Content Placeholder 4"/>
          <p:cNvSpPr>
            <a:spLocks noGrp="1"/>
          </p:cNvSpPr>
          <p:nvPr>
            <p:ph sz="quarter" idx="11"/>
          </p:nvPr>
        </p:nvSpPr>
        <p:spPr>
          <a:xfrm>
            <a:off x="539751" y="1412778"/>
            <a:ext cx="8135938" cy="48959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a:extLst>
              <a:ext uri="{FF2B5EF4-FFF2-40B4-BE49-F238E27FC236}">
                <a16:creationId xmlns:a16="http://schemas.microsoft.com/office/drawing/2014/main" id="{68B166EE-4EFF-4A5D-A987-AFB478623BD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9666" t="38450" r="13701" b="38450"/>
          <a:stretch/>
        </p:blipFill>
        <p:spPr>
          <a:xfrm>
            <a:off x="8073004" y="5769496"/>
            <a:ext cx="936104" cy="936104"/>
          </a:xfrm>
          <a:prstGeom prst="rect">
            <a:avLst/>
          </a:prstGeom>
        </p:spPr>
      </p:pic>
    </p:spTree>
    <p:extLst>
      <p:ext uri="{BB962C8B-B14F-4D97-AF65-F5344CB8AC3E}">
        <p14:creationId xmlns:p14="http://schemas.microsoft.com/office/powerpoint/2010/main" val="18306099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Quot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1262" y="2957855"/>
            <a:ext cx="8153452" cy="849754"/>
          </a:xfrm>
          <a:prstGeom prst="rect">
            <a:avLst/>
          </a:prstGeom>
        </p:spPr>
        <p:txBody>
          <a:bodyPr>
            <a:noAutofit/>
          </a:bodyPr>
          <a:lstStyle>
            <a:lvl1pPr algn="ctr">
              <a:defRPr sz="3100" i="1">
                <a:solidFill>
                  <a:srgbClr val="002E5F"/>
                </a:solidFill>
                <a:latin typeface="Goudy Modern MT"/>
                <a:cs typeface="Goudy Modern MT"/>
              </a:defRPr>
            </a:lvl1pPr>
          </a:lstStyle>
          <a:p>
            <a:r>
              <a:rPr lang="en-US" dirty="0"/>
              <a:t>‘Large quote space lorem ipsum’</a:t>
            </a:r>
          </a:p>
        </p:txBody>
      </p:sp>
      <p:sp>
        <p:nvSpPr>
          <p:cNvPr id="8" name="Text Placeholder 7"/>
          <p:cNvSpPr>
            <a:spLocks noGrp="1"/>
          </p:cNvSpPr>
          <p:nvPr>
            <p:ph type="body" sz="quarter" idx="10" hasCustomPrompt="1"/>
          </p:nvPr>
        </p:nvSpPr>
        <p:spPr>
          <a:xfrm>
            <a:off x="481262" y="3807609"/>
            <a:ext cx="8153452" cy="509587"/>
          </a:xfrm>
          <a:prstGeom prst="rect">
            <a:avLst/>
          </a:prstGeom>
        </p:spPr>
        <p:txBody>
          <a:bodyPr>
            <a:noAutofit/>
          </a:bodyPr>
          <a:lstStyle>
            <a:lvl1pPr marL="0" indent="0" algn="ctr">
              <a:buNone/>
              <a:defRPr sz="2400" i="0">
                <a:solidFill>
                  <a:srgbClr val="696A6F"/>
                </a:solidFill>
                <a:latin typeface="Goudy Modern MT"/>
                <a:cs typeface="Goudy Modern MT"/>
              </a:defRPr>
            </a:lvl1pPr>
          </a:lstStyle>
          <a:p>
            <a:pPr lvl="0"/>
            <a:r>
              <a:rPr lang="en-US" dirty="0"/>
              <a:t>Attribute quote here</a:t>
            </a:r>
          </a:p>
        </p:txBody>
      </p:sp>
    </p:spTree>
    <p:extLst>
      <p:ext uri="{BB962C8B-B14F-4D97-AF65-F5344CB8AC3E}">
        <p14:creationId xmlns:p14="http://schemas.microsoft.com/office/powerpoint/2010/main" val="3142754850"/>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04032" y="476672"/>
            <a:ext cx="8135938" cy="863600"/>
          </a:xfrm>
          <a:prstGeom prst="rect">
            <a:avLst/>
          </a:prstGeom>
        </p:spPr>
        <p:txBody>
          <a:bodyPr/>
          <a:lstStyle>
            <a:lvl1pPr marL="0" indent="0">
              <a:buNone/>
              <a:defRPr sz="3000" b="1"/>
            </a:lvl1pPr>
            <a:lvl2pPr marL="342900" indent="0">
              <a:buNone/>
              <a:defRPr sz="2700" b="1"/>
            </a:lvl2pPr>
            <a:lvl3pPr marL="685800" indent="0">
              <a:buNone/>
              <a:defRPr sz="2400" b="1"/>
            </a:lvl3pPr>
            <a:lvl4pPr marL="1028700" indent="0">
              <a:buNone/>
              <a:defRPr sz="2100" b="1"/>
            </a:lvl4pPr>
            <a:lvl5pPr marL="1371600" indent="0">
              <a:buNone/>
              <a:defRPr sz="2100" b="1"/>
            </a:lvl5pPr>
          </a:lstStyle>
          <a:p>
            <a:pPr lvl="0"/>
            <a:r>
              <a:rPr lang="en-US" dirty="0"/>
              <a:t>Click to edit Master text styles</a:t>
            </a:r>
          </a:p>
        </p:txBody>
      </p:sp>
      <p:sp>
        <p:nvSpPr>
          <p:cNvPr id="5" name="Content Placeholder 4"/>
          <p:cNvSpPr>
            <a:spLocks noGrp="1"/>
          </p:cNvSpPr>
          <p:nvPr>
            <p:ph sz="quarter" idx="11"/>
          </p:nvPr>
        </p:nvSpPr>
        <p:spPr>
          <a:xfrm>
            <a:off x="539751" y="1412778"/>
            <a:ext cx="8135938" cy="48959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a:extLst>
              <a:ext uri="{FF2B5EF4-FFF2-40B4-BE49-F238E27FC236}">
                <a16:creationId xmlns:a16="http://schemas.microsoft.com/office/drawing/2014/main" id="{68B166EE-4EFF-4A5D-A987-AFB478623BD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9666" t="38450" r="13701" b="38450"/>
          <a:stretch/>
        </p:blipFill>
        <p:spPr>
          <a:xfrm>
            <a:off x="8073004" y="5769496"/>
            <a:ext cx="936104" cy="936104"/>
          </a:xfrm>
          <a:prstGeom prst="rect">
            <a:avLst/>
          </a:prstGeom>
        </p:spPr>
      </p:pic>
      <p:pic>
        <p:nvPicPr>
          <p:cNvPr id="7" name="Picture 6">
            <a:extLst>
              <a:ext uri="{FF2B5EF4-FFF2-40B4-BE49-F238E27FC236}">
                <a16:creationId xmlns:a16="http://schemas.microsoft.com/office/drawing/2014/main" id="{119AFBF2-668D-4255-A6B4-207D7F0D0241}"/>
              </a:ext>
            </a:extLst>
          </p:cNvPr>
          <p:cNvPicPr>
            <a:picLocks noChangeAspect="1"/>
          </p:cNvPicPr>
          <p:nvPr userDrawn="1"/>
        </p:nvPicPr>
        <p:blipFill>
          <a:blip r:embed="rId3" cstate="print">
            <a:alphaModFix amt="87000"/>
            <a:extLst>
              <a:ext uri="{BEBA8EAE-BF5A-486C-A8C5-ECC9F3942E4B}">
                <a14:imgProps xmlns:a14="http://schemas.microsoft.com/office/drawing/2010/main">
                  <a14:imgLayer r:embed="rId4">
                    <a14:imgEffect>
                      <a14:brightnessContrast contrast="21000"/>
                    </a14:imgEffect>
                  </a14:imgLayer>
                </a14:imgProps>
              </a:ext>
              <a:ext uri="{28A0092B-C50C-407E-A947-70E740481C1C}">
                <a14:useLocalDpi xmlns:a14="http://schemas.microsoft.com/office/drawing/2010/main" val="0"/>
              </a:ext>
            </a:extLst>
          </a:blip>
          <a:stretch>
            <a:fillRect/>
          </a:stretch>
        </p:blipFill>
        <p:spPr>
          <a:xfrm>
            <a:off x="0" y="-25754"/>
            <a:ext cx="9144000" cy="1358137"/>
          </a:xfrm>
          <a:prstGeom prst="rect">
            <a:avLst/>
          </a:prstGeom>
        </p:spPr>
      </p:pic>
      <p:sp>
        <p:nvSpPr>
          <p:cNvPr id="8" name="Title 1">
            <a:extLst>
              <a:ext uri="{FF2B5EF4-FFF2-40B4-BE49-F238E27FC236}">
                <a16:creationId xmlns:a16="http://schemas.microsoft.com/office/drawing/2014/main" id="{3C7EBC5D-D917-45D6-AE94-120553841404}"/>
              </a:ext>
            </a:extLst>
          </p:cNvPr>
          <p:cNvSpPr>
            <a:spLocks noGrp="1"/>
          </p:cNvSpPr>
          <p:nvPr>
            <p:ph type="title"/>
          </p:nvPr>
        </p:nvSpPr>
        <p:spPr>
          <a:xfrm>
            <a:off x="683568" y="332656"/>
            <a:ext cx="7772400" cy="936104"/>
          </a:xfrm>
          <a:prstGeom prst="rect">
            <a:avLst/>
          </a:prstGeom>
        </p:spPr>
        <p:txBody>
          <a:bodyPr/>
          <a:lstStyle>
            <a:lvl1pPr algn="ctr">
              <a:defRPr sz="3000" b="1">
                <a:solidFill>
                  <a:schemeClr val="bg1"/>
                </a:solidFill>
                <a:latin typeface="Goudy Modern MT"/>
              </a:defRPr>
            </a:lvl1pPr>
          </a:lstStyle>
          <a:p>
            <a:r>
              <a:rPr lang="en-US"/>
              <a:t>Click to edit Master title style</a:t>
            </a:r>
            <a:endParaRPr lang="en-GB"/>
          </a:p>
        </p:txBody>
      </p:sp>
    </p:spTree>
    <p:extLst>
      <p:ext uri="{BB962C8B-B14F-4D97-AF65-F5344CB8AC3E}">
        <p14:creationId xmlns:p14="http://schemas.microsoft.com/office/powerpoint/2010/main" val="32972481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96A35EAA-ED80-4FF1-942C-82B1D483AF60}"/>
              </a:ext>
            </a:extLst>
          </p:cNvPr>
          <p:cNvSpPr/>
          <p:nvPr/>
        </p:nvSpPr>
        <p:spPr>
          <a:xfrm rot="21133683" flipH="1">
            <a:off x="977627" y="481134"/>
            <a:ext cx="9378187" cy="5238589"/>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28618 w 1248446"/>
              <a:gd name="connsiteY0" fmla="*/ 873038 h 873038"/>
              <a:gd name="connsiteX1" fmla="*/ 821023 w 1248446"/>
              <a:gd name="connsiteY1" fmla="*/ 803124 h 873038"/>
              <a:gd name="connsiteX2" fmla="*/ 1179829 w 1248446"/>
              <a:gd name="connsiteY2" fmla="*/ 630341 h 873038"/>
              <a:gd name="connsiteX3" fmla="*/ 1178782 w 1248446"/>
              <a:gd name="connsiteY3" fmla="*/ 192762 h 873038"/>
              <a:gd name="connsiteX4" fmla="*/ 459454 w 1248446"/>
              <a:gd name="connsiteY4" fmla="*/ 32456 h 873038"/>
              <a:gd name="connsiteX5" fmla="*/ 7302 w 1248446"/>
              <a:gd name="connsiteY5" fmla="*/ 595193 h 873038"/>
              <a:gd name="connsiteX6" fmla="*/ 547734 w 1248446"/>
              <a:gd name="connsiteY6" fmla="*/ 751246 h 873038"/>
              <a:gd name="connsiteX7" fmla="*/ 628618 w 1248446"/>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49939"/>
              <a:gd name="connsiteY0" fmla="*/ 873038 h 873038"/>
              <a:gd name="connsiteX1" fmla="*/ 828272 w 1249939"/>
              <a:gd name="connsiteY1" fmla="*/ 793767 h 873038"/>
              <a:gd name="connsiteX2" fmla="*/ 1187078 w 1249939"/>
              <a:gd name="connsiteY2" fmla="*/ 630341 h 873038"/>
              <a:gd name="connsiteX3" fmla="*/ 1186031 w 1249939"/>
              <a:gd name="connsiteY3" fmla="*/ 192762 h 873038"/>
              <a:gd name="connsiteX4" fmla="*/ 466703 w 1249939"/>
              <a:gd name="connsiteY4" fmla="*/ 32456 h 873038"/>
              <a:gd name="connsiteX5" fmla="*/ 14551 w 1249939"/>
              <a:gd name="connsiteY5" fmla="*/ 595193 h 873038"/>
              <a:gd name="connsiteX6" fmla="*/ 554983 w 1249939"/>
              <a:gd name="connsiteY6" fmla="*/ 751246 h 873038"/>
              <a:gd name="connsiteX7" fmla="*/ 635867 w 1249939"/>
              <a:gd name="connsiteY7" fmla="*/ 873038 h 873038"/>
              <a:gd name="connsiteX0" fmla="*/ 615218 w 1229290"/>
              <a:gd name="connsiteY0" fmla="*/ 861281 h 861281"/>
              <a:gd name="connsiteX1" fmla="*/ 807623 w 1229290"/>
              <a:gd name="connsiteY1" fmla="*/ 782010 h 861281"/>
              <a:gd name="connsiteX2" fmla="*/ 1166429 w 1229290"/>
              <a:gd name="connsiteY2" fmla="*/ 618584 h 861281"/>
              <a:gd name="connsiteX3" fmla="*/ 1165382 w 1229290"/>
              <a:gd name="connsiteY3" fmla="*/ 181005 h 861281"/>
              <a:gd name="connsiteX4" fmla="*/ 446054 w 1229290"/>
              <a:gd name="connsiteY4" fmla="*/ 20699 h 861281"/>
              <a:gd name="connsiteX5" fmla="*/ 5663 w 1229290"/>
              <a:gd name="connsiteY5" fmla="*/ 576828 h 861281"/>
              <a:gd name="connsiteX6" fmla="*/ 534334 w 1229290"/>
              <a:gd name="connsiteY6" fmla="*/ 739489 h 861281"/>
              <a:gd name="connsiteX7" fmla="*/ 615218 w 1229290"/>
              <a:gd name="connsiteY7" fmla="*/ 861281 h 861281"/>
              <a:gd name="connsiteX0" fmla="*/ 619617 w 1233689"/>
              <a:gd name="connsiteY0" fmla="*/ 861281 h 861281"/>
              <a:gd name="connsiteX1" fmla="*/ 812022 w 1233689"/>
              <a:gd name="connsiteY1" fmla="*/ 782010 h 861281"/>
              <a:gd name="connsiteX2" fmla="*/ 1170828 w 1233689"/>
              <a:gd name="connsiteY2" fmla="*/ 618584 h 861281"/>
              <a:gd name="connsiteX3" fmla="*/ 1169781 w 1233689"/>
              <a:gd name="connsiteY3" fmla="*/ 181005 h 861281"/>
              <a:gd name="connsiteX4" fmla="*/ 450453 w 1233689"/>
              <a:gd name="connsiteY4" fmla="*/ 20699 h 861281"/>
              <a:gd name="connsiteX5" fmla="*/ 10062 w 1233689"/>
              <a:gd name="connsiteY5" fmla="*/ 576828 h 861281"/>
              <a:gd name="connsiteX6" fmla="*/ 538733 w 1233689"/>
              <a:gd name="connsiteY6" fmla="*/ 739489 h 861281"/>
              <a:gd name="connsiteX7" fmla="*/ 619617 w 1233689"/>
              <a:gd name="connsiteY7" fmla="*/ 861281 h 861281"/>
              <a:gd name="connsiteX0" fmla="*/ 619579 w 1239236"/>
              <a:gd name="connsiteY0" fmla="*/ 863398 h 863398"/>
              <a:gd name="connsiteX1" fmla="*/ 811984 w 1239236"/>
              <a:gd name="connsiteY1" fmla="*/ 784127 h 863398"/>
              <a:gd name="connsiteX2" fmla="*/ 1170790 w 1239236"/>
              <a:gd name="connsiteY2" fmla="*/ 620701 h 863398"/>
              <a:gd name="connsiteX3" fmla="*/ 1169743 w 1239236"/>
              <a:gd name="connsiteY3" fmla="*/ 183122 h 863398"/>
              <a:gd name="connsiteX4" fmla="*/ 451887 w 1239236"/>
              <a:gd name="connsiteY4" fmla="*/ 17855 h 863398"/>
              <a:gd name="connsiteX5" fmla="*/ 10024 w 1239236"/>
              <a:gd name="connsiteY5" fmla="*/ 578945 h 863398"/>
              <a:gd name="connsiteX6" fmla="*/ 538695 w 1239236"/>
              <a:gd name="connsiteY6" fmla="*/ 741606 h 863398"/>
              <a:gd name="connsiteX7" fmla="*/ 619579 w 1239236"/>
              <a:gd name="connsiteY7" fmla="*/ 863398 h 863398"/>
              <a:gd name="connsiteX0" fmla="*/ 623569 w 1243226"/>
              <a:gd name="connsiteY0" fmla="*/ 870437 h 870437"/>
              <a:gd name="connsiteX1" fmla="*/ 815974 w 1243226"/>
              <a:gd name="connsiteY1" fmla="*/ 791166 h 870437"/>
              <a:gd name="connsiteX2" fmla="*/ 1174780 w 1243226"/>
              <a:gd name="connsiteY2" fmla="*/ 627740 h 870437"/>
              <a:gd name="connsiteX3" fmla="*/ 1173733 w 1243226"/>
              <a:gd name="connsiteY3" fmla="*/ 190161 h 870437"/>
              <a:gd name="connsiteX4" fmla="*/ 455877 w 1243226"/>
              <a:gd name="connsiteY4" fmla="*/ 24894 h 870437"/>
              <a:gd name="connsiteX5" fmla="*/ 14014 w 1243226"/>
              <a:gd name="connsiteY5" fmla="*/ 585984 h 870437"/>
              <a:gd name="connsiteX6" fmla="*/ 542685 w 1243226"/>
              <a:gd name="connsiteY6" fmla="*/ 748645 h 870437"/>
              <a:gd name="connsiteX7" fmla="*/ 623569 w 1243226"/>
              <a:gd name="connsiteY7" fmla="*/ 870437 h 870437"/>
              <a:gd name="connsiteX0" fmla="*/ 624861 w 1244518"/>
              <a:gd name="connsiteY0" fmla="*/ 869274 h 869274"/>
              <a:gd name="connsiteX1" fmla="*/ 817266 w 1244518"/>
              <a:gd name="connsiteY1" fmla="*/ 790003 h 869274"/>
              <a:gd name="connsiteX2" fmla="*/ 1176072 w 1244518"/>
              <a:gd name="connsiteY2" fmla="*/ 626577 h 869274"/>
              <a:gd name="connsiteX3" fmla="*/ 1175025 w 1244518"/>
              <a:gd name="connsiteY3" fmla="*/ 188998 h 869274"/>
              <a:gd name="connsiteX4" fmla="*/ 457169 w 1244518"/>
              <a:gd name="connsiteY4" fmla="*/ 23731 h 869274"/>
              <a:gd name="connsiteX5" fmla="*/ 15306 w 1244518"/>
              <a:gd name="connsiteY5" fmla="*/ 584821 h 869274"/>
              <a:gd name="connsiteX6" fmla="*/ 543977 w 1244518"/>
              <a:gd name="connsiteY6" fmla="*/ 747482 h 869274"/>
              <a:gd name="connsiteX7" fmla="*/ 624861 w 1244518"/>
              <a:gd name="connsiteY7" fmla="*/ 869274 h 869274"/>
              <a:gd name="connsiteX0" fmla="*/ 619558 w 1235941"/>
              <a:gd name="connsiteY0" fmla="*/ 867295 h 867295"/>
              <a:gd name="connsiteX1" fmla="*/ 811963 w 1235941"/>
              <a:gd name="connsiteY1" fmla="*/ 788024 h 867295"/>
              <a:gd name="connsiteX2" fmla="*/ 1170769 w 1235941"/>
              <a:gd name="connsiteY2" fmla="*/ 624598 h 867295"/>
              <a:gd name="connsiteX3" fmla="*/ 1164738 w 1235941"/>
              <a:gd name="connsiteY3" fmla="*/ 164190 h 867295"/>
              <a:gd name="connsiteX4" fmla="*/ 451866 w 1235941"/>
              <a:gd name="connsiteY4" fmla="*/ 21752 h 867295"/>
              <a:gd name="connsiteX5" fmla="*/ 10003 w 1235941"/>
              <a:gd name="connsiteY5" fmla="*/ 582842 h 867295"/>
              <a:gd name="connsiteX6" fmla="*/ 538674 w 1235941"/>
              <a:gd name="connsiteY6" fmla="*/ 745503 h 867295"/>
              <a:gd name="connsiteX7" fmla="*/ 619558 w 1235941"/>
              <a:gd name="connsiteY7" fmla="*/ 867295 h 867295"/>
              <a:gd name="connsiteX0" fmla="*/ 622435 w 1238818"/>
              <a:gd name="connsiteY0" fmla="*/ 868328 h 868328"/>
              <a:gd name="connsiteX1" fmla="*/ 814840 w 1238818"/>
              <a:gd name="connsiteY1" fmla="*/ 789057 h 868328"/>
              <a:gd name="connsiteX2" fmla="*/ 1173646 w 1238818"/>
              <a:gd name="connsiteY2" fmla="*/ 625631 h 868328"/>
              <a:gd name="connsiteX3" fmla="*/ 1167615 w 1238818"/>
              <a:gd name="connsiteY3" fmla="*/ 165223 h 868328"/>
              <a:gd name="connsiteX4" fmla="*/ 454743 w 1238818"/>
              <a:gd name="connsiteY4" fmla="*/ 22785 h 868328"/>
              <a:gd name="connsiteX5" fmla="*/ 12880 w 1238818"/>
              <a:gd name="connsiteY5" fmla="*/ 583875 h 868328"/>
              <a:gd name="connsiteX6" fmla="*/ 541551 w 1238818"/>
              <a:gd name="connsiteY6" fmla="*/ 746536 h 868328"/>
              <a:gd name="connsiteX7" fmla="*/ 622435 w 1238818"/>
              <a:gd name="connsiteY7" fmla="*/ 868328 h 868328"/>
              <a:gd name="connsiteX0" fmla="*/ 618931 w 1201319"/>
              <a:gd name="connsiteY0" fmla="*/ 879992 h 879992"/>
              <a:gd name="connsiteX1" fmla="*/ 811336 w 1201319"/>
              <a:gd name="connsiteY1" fmla="*/ 800721 h 879992"/>
              <a:gd name="connsiteX2" fmla="*/ 1170142 w 1201319"/>
              <a:gd name="connsiteY2" fmla="*/ 637295 h 879992"/>
              <a:gd name="connsiteX3" fmla="*/ 1164111 w 1201319"/>
              <a:gd name="connsiteY3" fmla="*/ 176887 h 879992"/>
              <a:gd name="connsiteX4" fmla="*/ 1005959 w 1201319"/>
              <a:gd name="connsiteY4" fmla="*/ 73552 h 879992"/>
              <a:gd name="connsiteX5" fmla="*/ 451239 w 1201319"/>
              <a:gd name="connsiteY5" fmla="*/ 34449 h 879992"/>
              <a:gd name="connsiteX6" fmla="*/ 9376 w 1201319"/>
              <a:gd name="connsiteY6" fmla="*/ 595539 h 879992"/>
              <a:gd name="connsiteX7" fmla="*/ 538047 w 1201319"/>
              <a:gd name="connsiteY7" fmla="*/ 758200 h 879992"/>
              <a:gd name="connsiteX8" fmla="*/ 618931 w 1201319"/>
              <a:gd name="connsiteY8" fmla="*/ 879992 h 879992"/>
              <a:gd name="connsiteX0" fmla="*/ 618931 w 1214866"/>
              <a:gd name="connsiteY0" fmla="*/ 879992 h 879992"/>
              <a:gd name="connsiteX1" fmla="*/ 811336 w 1214866"/>
              <a:gd name="connsiteY1" fmla="*/ 800721 h 879992"/>
              <a:gd name="connsiteX2" fmla="*/ 1170142 w 1214866"/>
              <a:gd name="connsiteY2" fmla="*/ 637295 h 879992"/>
              <a:gd name="connsiteX3" fmla="*/ 1164111 w 1214866"/>
              <a:gd name="connsiteY3" fmla="*/ 176887 h 879992"/>
              <a:gd name="connsiteX4" fmla="*/ 1005959 w 1214866"/>
              <a:gd name="connsiteY4" fmla="*/ 73552 h 879992"/>
              <a:gd name="connsiteX5" fmla="*/ 451239 w 1214866"/>
              <a:gd name="connsiteY5" fmla="*/ 34449 h 879992"/>
              <a:gd name="connsiteX6" fmla="*/ 9376 w 1214866"/>
              <a:gd name="connsiteY6" fmla="*/ 595539 h 879992"/>
              <a:gd name="connsiteX7" fmla="*/ 538047 w 1214866"/>
              <a:gd name="connsiteY7" fmla="*/ 758200 h 879992"/>
              <a:gd name="connsiteX8" fmla="*/ 618931 w 1214866"/>
              <a:gd name="connsiteY8" fmla="*/ 879992 h 879992"/>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20039 w 1203184"/>
              <a:gd name="connsiteY0" fmla="*/ 874240 h 874240"/>
              <a:gd name="connsiteX1" fmla="*/ 812444 w 1203184"/>
              <a:gd name="connsiteY1" fmla="*/ 794969 h 874240"/>
              <a:gd name="connsiteX2" fmla="*/ 1171250 w 1203184"/>
              <a:gd name="connsiteY2" fmla="*/ 631543 h 874240"/>
              <a:gd name="connsiteX3" fmla="*/ 1165219 w 1203184"/>
              <a:gd name="connsiteY3" fmla="*/ 171135 h 874240"/>
              <a:gd name="connsiteX4" fmla="*/ 990916 w 1203184"/>
              <a:gd name="connsiteY4" fmla="*/ 39669 h 874240"/>
              <a:gd name="connsiteX5" fmla="*/ 406775 w 1203184"/>
              <a:gd name="connsiteY5" fmla="*/ 50168 h 874240"/>
              <a:gd name="connsiteX6" fmla="*/ 10484 w 1203184"/>
              <a:gd name="connsiteY6" fmla="*/ 589787 h 874240"/>
              <a:gd name="connsiteX7" fmla="*/ 539155 w 1203184"/>
              <a:gd name="connsiteY7" fmla="*/ 752448 h 874240"/>
              <a:gd name="connsiteX8" fmla="*/ 620039 w 1203184"/>
              <a:gd name="connsiteY8" fmla="*/ 874240 h 874240"/>
              <a:gd name="connsiteX0" fmla="*/ 620213 w 1203358"/>
              <a:gd name="connsiteY0" fmla="*/ 867642 h 867642"/>
              <a:gd name="connsiteX1" fmla="*/ 812618 w 1203358"/>
              <a:gd name="connsiteY1" fmla="*/ 788371 h 867642"/>
              <a:gd name="connsiteX2" fmla="*/ 1171424 w 1203358"/>
              <a:gd name="connsiteY2" fmla="*/ 624945 h 867642"/>
              <a:gd name="connsiteX3" fmla="*/ 1165393 w 1203358"/>
              <a:gd name="connsiteY3" fmla="*/ 164537 h 867642"/>
              <a:gd name="connsiteX4" fmla="*/ 991090 w 1203358"/>
              <a:gd name="connsiteY4" fmla="*/ 33071 h 867642"/>
              <a:gd name="connsiteX5" fmla="*/ 406949 w 1203358"/>
              <a:gd name="connsiteY5" fmla="*/ 43570 h 867642"/>
              <a:gd name="connsiteX6" fmla="*/ 10658 w 1203358"/>
              <a:gd name="connsiteY6" fmla="*/ 583189 h 867642"/>
              <a:gd name="connsiteX7" fmla="*/ 539329 w 1203358"/>
              <a:gd name="connsiteY7" fmla="*/ 745850 h 867642"/>
              <a:gd name="connsiteX8" fmla="*/ 620213 w 1203358"/>
              <a:gd name="connsiteY8" fmla="*/ 867642 h 867642"/>
              <a:gd name="connsiteX0" fmla="*/ 621220 w 1204365"/>
              <a:gd name="connsiteY0" fmla="*/ 864871 h 864871"/>
              <a:gd name="connsiteX1" fmla="*/ 813625 w 1204365"/>
              <a:gd name="connsiteY1" fmla="*/ 785600 h 864871"/>
              <a:gd name="connsiteX2" fmla="*/ 1172431 w 1204365"/>
              <a:gd name="connsiteY2" fmla="*/ 622174 h 864871"/>
              <a:gd name="connsiteX3" fmla="*/ 1166400 w 1204365"/>
              <a:gd name="connsiteY3" fmla="*/ 161766 h 864871"/>
              <a:gd name="connsiteX4" fmla="*/ 992097 w 1204365"/>
              <a:gd name="connsiteY4" fmla="*/ 30300 h 864871"/>
              <a:gd name="connsiteX5" fmla="*/ 407956 w 1204365"/>
              <a:gd name="connsiteY5" fmla="*/ 40799 h 864871"/>
              <a:gd name="connsiteX6" fmla="*/ 11665 w 1204365"/>
              <a:gd name="connsiteY6" fmla="*/ 580418 h 864871"/>
              <a:gd name="connsiteX7" fmla="*/ 540336 w 1204365"/>
              <a:gd name="connsiteY7" fmla="*/ 743079 h 864871"/>
              <a:gd name="connsiteX8" fmla="*/ 621220 w 1204365"/>
              <a:gd name="connsiteY8" fmla="*/ 864871 h 864871"/>
              <a:gd name="connsiteX0" fmla="*/ 619935 w 1204190"/>
              <a:gd name="connsiteY0" fmla="*/ 873669 h 873669"/>
              <a:gd name="connsiteX1" fmla="*/ 812340 w 1204190"/>
              <a:gd name="connsiteY1" fmla="*/ 794398 h 873669"/>
              <a:gd name="connsiteX2" fmla="*/ 1171146 w 1204190"/>
              <a:gd name="connsiteY2" fmla="*/ 630972 h 873669"/>
              <a:gd name="connsiteX3" fmla="*/ 1165115 w 1204190"/>
              <a:gd name="connsiteY3" fmla="*/ 170564 h 873669"/>
              <a:gd name="connsiteX4" fmla="*/ 967884 w 1204190"/>
              <a:gd name="connsiteY4" fmla="*/ 40405 h 873669"/>
              <a:gd name="connsiteX5" fmla="*/ 406671 w 1204190"/>
              <a:gd name="connsiteY5" fmla="*/ 49597 h 873669"/>
              <a:gd name="connsiteX6" fmla="*/ 10380 w 1204190"/>
              <a:gd name="connsiteY6" fmla="*/ 589216 h 873669"/>
              <a:gd name="connsiteX7" fmla="*/ 539051 w 1204190"/>
              <a:gd name="connsiteY7" fmla="*/ 751877 h 873669"/>
              <a:gd name="connsiteX8" fmla="*/ 619935 w 1204190"/>
              <a:gd name="connsiteY8" fmla="*/ 873669 h 873669"/>
              <a:gd name="connsiteX0" fmla="*/ 628446 w 1212701"/>
              <a:gd name="connsiteY0" fmla="*/ 842371 h 842371"/>
              <a:gd name="connsiteX1" fmla="*/ 820851 w 1212701"/>
              <a:gd name="connsiteY1" fmla="*/ 763100 h 842371"/>
              <a:gd name="connsiteX2" fmla="*/ 1179657 w 1212701"/>
              <a:gd name="connsiteY2" fmla="*/ 599674 h 842371"/>
              <a:gd name="connsiteX3" fmla="*/ 1173626 w 1212701"/>
              <a:gd name="connsiteY3" fmla="*/ 139266 h 842371"/>
              <a:gd name="connsiteX4" fmla="*/ 976395 w 1212701"/>
              <a:gd name="connsiteY4" fmla="*/ 9107 h 842371"/>
              <a:gd name="connsiteX5" fmla="*/ 246714 w 1212701"/>
              <a:gd name="connsiteY5" fmla="*/ 97247 h 842371"/>
              <a:gd name="connsiteX6" fmla="*/ 18891 w 1212701"/>
              <a:gd name="connsiteY6" fmla="*/ 557918 h 842371"/>
              <a:gd name="connsiteX7" fmla="*/ 547562 w 1212701"/>
              <a:gd name="connsiteY7" fmla="*/ 720579 h 842371"/>
              <a:gd name="connsiteX8" fmla="*/ 628446 w 1212701"/>
              <a:gd name="connsiteY8" fmla="*/ 842371 h 842371"/>
              <a:gd name="connsiteX0" fmla="*/ 628446 w 1211895"/>
              <a:gd name="connsiteY0" fmla="*/ 842371 h 842371"/>
              <a:gd name="connsiteX1" fmla="*/ 820851 w 1211895"/>
              <a:gd name="connsiteY1" fmla="*/ 763100 h 842371"/>
              <a:gd name="connsiteX2" fmla="*/ 1178477 w 1211895"/>
              <a:gd name="connsiteY2" fmla="*/ 606951 h 842371"/>
              <a:gd name="connsiteX3" fmla="*/ 1173626 w 1211895"/>
              <a:gd name="connsiteY3" fmla="*/ 139266 h 842371"/>
              <a:gd name="connsiteX4" fmla="*/ 976395 w 1211895"/>
              <a:gd name="connsiteY4" fmla="*/ 9107 h 842371"/>
              <a:gd name="connsiteX5" fmla="*/ 246714 w 1211895"/>
              <a:gd name="connsiteY5" fmla="*/ 97247 h 842371"/>
              <a:gd name="connsiteX6" fmla="*/ 18891 w 1211895"/>
              <a:gd name="connsiteY6" fmla="*/ 557918 h 842371"/>
              <a:gd name="connsiteX7" fmla="*/ 547562 w 1211895"/>
              <a:gd name="connsiteY7" fmla="*/ 720579 h 842371"/>
              <a:gd name="connsiteX8" fmla="*/ 628446 w 1211895"/>
              <a:gd name="connsiteY8" fmla="*/ 842371 h 842371"/>
              <a:gd name="connsiteX0" fmla="*/ 628446 w 1218918"/>
              <a:gd name="connsiteY0" fmla="*/ 842371 h 842371"/>
              <a:gd name="connsiteX1" fmla="*/ 820851 w 1218918"/>
              <a:gd name="connsiteY1" fmla="*/ 763100 h 842371"/>
              <a:gd name="connsiteX2" fmla="*/ 1178477 w 1218918"/>
              <a:gd name="connsiteY2" fmla="*/ 606951 h 842371"/>
              <a:gd name="connsiteX3" fmla="*/ 1173626 w 1218918"/>
              <a:gd name="connsiteY3" fmla="*/ 139266 h 842371"/>
              <a:gd name="connsiteX4" fmla="*/ 976395 w 1218918"/>
              <a:gd name="connsiteY4" fmla="*/ 9107 h 842371"/>
              <a:gd name="connsiteX5" fmla="*/ 246714 w 1218918"/>
              <a:gd name="connsiteY5" fmla="*/ 97247 h 842371"/>
              <a:gd name="connsiteX6" fmla="*/ 18891 w 1218918"/>
              <a:gd name="connsiteY6" fmla="*/ 557918 h 842371"/>
              <a:gd name="connsiteX7" fmla="*/ 547562 w 1218918"/>
              <a:gd name="connsiteY7" fmla="*/ 720579 h 842371"/>
              <a:gd name="connsiteX8" fmla="*/ 628446 w 1218918"/>
              <a:gd name="connsiteY8" fmla="*/ 842371 h 842371"/>
              <a:gd name="connsiteX0" fmla="*/ 628446 w 1223727"/>
              <a:gd name="connsiteY0" fmla="*/ 842371 h 842371"/>
              <a:gd name="connsiteX1" fmla="*/ 820851 w 1223727"/>
              <a:gd name="connsiteY1" fmla="*/ 763100 h 842371"/>
              <a:gd name="connsiteX2" fmla="*/ 1178477 w 1223727"/>
              <a:gd name="connsiteY2" fmla="*/ 606951 h 842371"/>
              <a:gd name="connsiteX3" fmla="*/ 1173626 w 1223727"/>
              <a:gd name="connsiteY3" fmla="*/ 139266 h 842371"/>
              <a:gd name="connsiteX4" fmla="*/ 976395 w 1223727"/>
              <a:gd name="connsiteY4" fmla="*/ 9107 h 842371"/>
              <a:gd name="connsiteX5" fmla="*/ 246714 w 1223727"/>
              <a:gd name="connsiteY5" fmla="*/ 97247 h 842371"/>
              <a:gd name="connsiteX6" fmla="*/ 18891 w 1223727"/>
              <a:gd name="connsiteY6" fmla="*/ 557918 h 842371"/>
              <a:gd name="connsiteX7" fmla="*/ 547562 w 1223727"/>
              <a:gd name="connsiteY7" fmla="*/ 720579 h 842371"/>
              <a:gd name="connsiteX8" fmla="*/ 628446 w 1223727"/>
              <a:gd name="connsiteY8" fmla="*/ 842371 h 842371"/>
              <a:gd name="connsiteX0" fmla="*/ 628446 w 1232687"/>
              <a:gd name="connsiteY0" fmla="*/ 842371 h 842371"/>
              <a:gd name="connsiteX1" fmla="*/ 820851 w 1232687"/>
              <a:gd name="connsiteY1" fmla="*/ 763100 h 842371"/>
              <a:gd name="connsiteX2" fmla="*/ 1178477 w 1232687"/>
              <a:gd name="connsiteY2" fmla="*/ 606951 h 842371"/>
              <a:gd name="connsiteX3" fmla="*/ 1188606 w 1232687"/>
              <a:gd name="connsiteY3" fmla="*/ 158133 h 842371"/>
              <a:gd name="connsiteX4" fmla="*/ 976395 w 1232687"/>
              <a:gd name="connsiteY4" fmla="*/ 9107 h 842371"/>
              <a:gd name="connsiteX5" fmla="*/ 246714 w 1232687"/>
              <a:gd name="connsiteY5" fmla="*/ 97247 h 842371"/>
              <a:gd name="connsiteX6" fmla="*/ 18891 w 1232687"/>
              <a:gd name="connsiteY6" fmla="*/ 557918 h 842371"/>
              <a:gd name="connsiteX7" fmla="*/ 547562 w 1232687"/>
              <a:gd name="connsiteY7" fmla="*/ 720579 h 842371"/>
              <a:gd name="connsiteX8" fmla="*/ 628446 w 1232687"/>
              <a:gd name="connsiteY8" fmla="*/ 842371 h 842371"/>
              <a:gd name="connsiteX0" fmla="*/ 628446 w 1238631"/>
              <a:gd name="connsiteY0" fmla="*/ 842371 h 842371"/>
              <a:gd name="connsiteX1" fmla="*/ 820851 w 1238631"/>
              <a:gd name="connsiteY1" fmla="*/ 763100 h 842371"/>
              <a:gd name="connsiteX2" fmla="*/ 1178477 w 1238631"/>
              <a:gd name="connsiteY2" fmla="*/ 606951 h 842371"/>
              <a:gd name="connsiteX3" fmla="*/ 1197715 w 1238631"/>
              <a:gd name="connsiteY3" fmla="*/ 163763 h 842371"/>
              <a:gd name="connsiteX4" fmla="*/ 976395 w 1238631"/>
              <a:gd name="connsiteY4" fmla="*/ 9107 h 842371"/>
              <a:gd name="connsiteX5" fmla="*/ 246714 w 1238631"/>
              <a:gd name="connsiteY5" fmla="*/ 97247 h 842371"/>
              <a:gd name="connsiteX6" fmla="*/ 18891 w 1238631"/>
              <a:gd name="connsiteY6" fmla="*/ 557918 h 842371"/>
              <a:gd name="connsiteX7" fmla="*/ 547562 w 1238631"/>
              <a:gd name="connsiteY7" fmla="*/ 720579 h 842371"/>
              <a:gd name="connsiteX8" fmla="*/ 628446 w 1238631"/>
              <a:gd name="connsiteY8" fmla="*/ 842371 h 842371"/>
              <a:gd name="connsiteX0" fmla="*/ 632386 w 1242571"/>
              <a:gd name="connsiteY0" fmla="*/ 846766 h 846766"/>
              <a:gd name="connsiteX1" fmla="*/ 824791 w 1242571"/>
              <a:gd name="connsiteY1" fmla="*/ 767495 h 846766"/>
              <a:gd name="connsiteX2" fmla="*/ 1182417 w 1242571"/>
              <a:gd name="connsiteY2" fmla="*/ 611346 h 846766"/>
              <a:gd name="connsiteX3" fmla="*/ 1201655 w 1242571"/>
              <a:gd name="connsiteY3" fmla="*/ 168158 h 846766"/>
              <a:gd name="connsiteX4" fmla="*/ 980335 w 1242571"/>
              <a:gd name="connsiteY4" fmla="*/ 13502 h 846766"/>
              <a:gd name="connsiteX5" fmla="*/ 250654 w 1242571"/>
              <a:gd name="connsiteY5" fmla="*/ 101642 h 846766"/>
              <a:gd name="connsiteX6" fmla="*/ 22831 w 1242571"/>
              <a:gd name="connsiteY6" fmla="*/ 562313 h 846766"/>
              <a:gd name="connsiteX7" fmla="*/ 551502 w 1242571"/>
              <a:gd name="connsiteY7" fmla="*/ 724974 h 846766"/>
              <a:gd name="connsiteX8" fmla="*/ 632386 w 1242571"/>
              <a:gd name="connsiteY8" fmla="*/ 846766 h 846766"/>
              <a:gd name="connsiteX0" fmla="*/ 633056 w 1243241"/>
              <a:gd name="connsiteY0" fmla="*/ 846832 h 846832"/>
              <a:gd name="connsiteX1" fmla="*/ 825461 w 1243241"/>
              <a:gd name="connsiteY1" fmla="*/ 767561 h 846832"/>
              <a:gd name="connsiteX2" fmla="*/ 1183087 w 1243241"/>
              <a:gd name="connsiteY2" fmla="*/ 611412 h 846832"/>
              <a:gd name="connsiteX3" fmla="*/ 1202325 w 1243241"/>
              <a:gd name="connsiteY3" fmla="*/ 168224 h 846832"/>
              <a:gd name="connsiteX4" fmla="*/ 981005 w 1243241"/>
              <a:gd name="connsiteY4" fmla="*/ 13568 h 846832"/>
              <a:gd name="connsiteX5" fmla="*/ 245994 w 1243241"/>
              <a:gd name="connsiteY5" fmla="*/ 86692 h 846832"/>
              <a:gd name="connsiteX6" fmla="*/ 23501 w 1243241"/>
              <a:gd name="connsiteY6" fmla="*/ 562379 h 846832"/>
              <a:gd name="connsiteX7" fmla="*/ 552172 w 1243241"/>
              <a:gd name="connsiteY7" fmla="*/ 725040 h 846832"/>
              <a:gd name="connsiteX8" fmla="*/ 633056 w 1243241"/>
              <a:gd name="connsiteY8" fmla="*/ 846832 h 846832"/>
              <a:gd name="connsiteX0" fmla="*/ 633056 w 1243241"/>
              <a:gd name="connsiteY0" fmla="*/ 848503 h 848503"/>
              <a:gd name="connsiteX1" fmla="*/ 825461 w 1243241"/>
              <a:gd name="connsiteY1" fmla="*/ 769232 h 848503"/>
              <a:gd name="connsiteX2" fmla="*/ 1183087 w 1243241"/>
              <a:gd name="connsiteY2" fmla="*/ 613083 h 848503"/>
              <a:gd name="connsiteX3" fmla="*/ 1202325 w 1243241"/>
              <a:gd name="connsiteY3" fmla="*/ 169895 h 848503"/>
              <a:gd name="connsiteX4" fmla="*/ 981005 w 1243241"/>
              <a:gd name="connsiteY4" fmla="*/ 15239 h 848503"/>
              <a:gd name="connsiteX5" fmla="*/ 245994 w 1243241"/>
              <a:gd name="connsiteY5" fmla="*/ 88363 h 848503"/>
              <a:gd name="connsiteX6" fmla="*/ 23501 w 1243241"/>
              <a:gd name="connsiteY6" fmla="*/ 564050 h 848503"/>
              <a:gd name="connsiteX7" fmla="*/ 552172 w 1243241"/>
              <a:gd name="connsiteY7" fmla="*/ 726711 h 848503"/>
              <a:gd name="connsiteX8" fmla="*/ 633056 w 1243241"/>
              <a:gd name="connsiteY8" fmla="*/ 848503 h 848503"/>
              <a:gd name="connsiteX0" fmla="*/ 633056 w 1243241"/>
              <a:gd name="connsiteY0" fmla="*/ 852489 h 852489"/>
              <a:gd name="connsiteX1" fmla="*/ 825461 w 1243241"/>
              <a:gd name="connsiteY1" fmla="*/ 773218 h 852489"/>
              <a:gd name="connsiteX2" fmla="*/ 1183087 w 1243241"/>
              <a:gd name="connsiteY2" fmla="*/ 617069 h 852489"/>
              <a:gd name="connsiteX3" fmla="*/ 1202325 w 1243241"/>
              <a:gd name="connsiteY3" fmla="*/ 173881 h 852489"/>
              <a:gd name="connsiteX4" fmla="*/ 981005 w 1243241"/>
              <a:gd name="connsiteY4" fmla="*/ 19225 h 852489"/>
              <a:gd name="connsiteX5" fmla="*/ 245994 w 1243241"/>
              <a:gd name="connsiteY5" fmla="*/ 92349 h 852489"/>
              <a:gd name="connsiteX6" fmla="*/ 23501 w 1243241"/>
              <a:gd name="connsiteY6" fmla="*/ 568036 h 852489"/>
              <a:gd name="connsiteX7" fmla="*/ 552172 w 1243241"/>
              <a:gd name="connsiteY7" fmla="*/ 730697 h 852489"/>
              <a:gd name="connsiteX8" fmla="*/ 633056 w 1243241"/>
              <a:gd name="connsiteY8" fmla="*/ 852489 h 852489"/>
              <a:gd name="connsiteX0" fmla="*/ 633056 w 1238870"/>
              <a:gd name="connsiteY0" fmla="*/ 852489 h 852489"/>
              <a:gd name="connsiteX1" fmla="*/ 825461 w 1238870"/>
              <a:gd name="connsiteY1" fmla="*/ 773218 h 852489"/>
              <a:gd name="connsiteX2" fmla="*/ 1183087 w 1238870"/>
              <a:gd name="connsiteY2" fmla="*/ 617069 h 852489"/>
              <a:gd name="connsiteX3" fmla="*/ 1202325 w 1238870"/>
              <a:gd name="connsiteY3" fmla="*/ 173881 h 852489"/>
              <a:gd name="connsiteX4" fmla="*/ 981005 w 1238870"/>
              <a:gd name="connsiteY4" fmla="*/ 19225 h 852489"/>
              <a:gd name="connsiteX5" fmla="*/ 245994 w 1238870"/>
              <a:gd name="connsiteY5" fmla="*/ 92349 h 852489"/>
              <a:gd name="connsiteX6" fmla="*/ 23501 w 1238870"/>
              <a:gd name="connsiteY6" fmla="*/ 568036 h 852489"/>
              <a:gd name="connsiteX7" fmla="*/ 552172 w 1238870"/>
              <a:gd name="connsiteY7" fmla="*/ 730697 h 852489"/>
              <a:gd name="connsiteX8" fmla="*/ 633056 w 1238870"/>
              <a:gd name="connsiteY8" fmla="*/ 852489 h 852489"/>
              <a:gd name="connsiteX0" fmla="*/ 633056 w 1237972"/>
              <a:gd name="connsiteY0" fmla="*/ 852489 h 852489"/>
              <a:gd name="connsiteX1" fmla="*/ 825461 w 1237972"/>
              <a:gd name="connsiteY1" fmla="*/ 773218 h 852489"/>
              <a:gd name="connsiteX2" fmla="*/ 1183087 w 1237972"/>
              <a:gd name="connsiteY2" fmla="*/ 617069 h 852489"/>
              <a:gd name="connsiteX3" fmla="*/ 1202325 w 1237972"/>
              <a:gd name="connsiteY3" fmla="*/ 173881 h 852489"/>
              <a:gd name="connsiteX4" fmla="*/ 981005 w 1237972"/>
              <a:gd name="connsiteY4" fmla="*/ 19225 h 852489"/>
              <a:gd name="connsiteX5" fmla="*/ 245994 w 1237972"/>
              <a:gd name="connsiteY5" fmla="*/ 92349 h 852489"/>
              <a:gd name="connsiteX6" fmla="*/ 23501 w 1237972"/>
              <a:gd name="connsiteY6" fmla="*/ 568036 h 852489"/>
              <a:gd name="connsiteX7" fmla="*/ 552172 w 1237972"/>
              <a:gd name="connsiteY7" fmla="*/ 730697 h 852489"/>
              <a:gd name="connsiteX8" fmla="*/ 633056 w 1237972"/>
              <a:gd name="connsiteY8" fmla="*/ 852489 h 85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D415F49B-3CBC-46CF-AFB5-988852D0479E}"/>
              </a:ext>
            </a:extLst>
          </p:cNvPr>
          <p:cNvSpPr/>
          <p:nvPr/>
        </p:nvSpPr>
        <p:spPr>
          <a:xfrm rot="21133683" flipH="1">
            <a:off x="1010574" y="456230"/>
            <a:ext cx="9378187" cy="5238589"/>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28618 w 1248446"/>
              <a:gd name="connsiteY0" fmla="*/ 873038 h 873038"/>
              <a:gd name="connsiteX1" fmla="*/ 821023 w 1248446"/>
              <a:gd name="connsiteY1" fmla="*/ 803124 h 873038"/>
              <a:gd name="connsiteX2" fmla="*/ 1179829 w 1248446"/>
              <a:gd name="connsiteY2" fmla="*/ 630341 h 873038"/>
              <a:gd name="connsiteX3" fmla="*/ 1178782 w 1248446"/>
              <a:gd name="connsiteY3" fmla="*/ 192762 h 873038"/>
              <a:gd name="connsiteX4" fmla="*/ 459454 w 1248446"/>
              <a:gd name="connsiteY4" fmla="*/ 32456 h 873038"/>
              <a:gd name="connsiteX5" fmla="*/ 7302 w 1248446"/>
              <a:gd name="connsiteY5" fmla="*/ 595193 h 873038"/>
              <a:gd name="connsiteX6" fmla="*/ 547734 w 1248446"/>
              <a:gd name="connsiteY6" fmla="*/ 751246 h 873038"/>
              <a:gd name="connsiteX7" fmla="*/ 628618 w 1248446"/>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49939"/>
              <a:gd name="connsiteY0" fmla="*/ 873038 h 873038"/>
              <a:gd name="connsiteX1" fmla="*/ 828272 w 1249939"/>
              <a:gd name="connsiteY1" fmla="*/ 793767 h 873038"/>
              <a:gd name="connsiteX2" fmla="*/ 1187078 w 1249939"/>
              <a:gd name="connsiteY2" fmla="*/ 630341 h 873038"/>
              <a:gd name="connsiteX3" fmla="*/ 1186031 w 1249939"/>
              <a:gd name="connsiteY3" fmla="*/ 192762 h 873038"/>
              <a:gd name="connsiteX4" fmla="*/ 466703 w 1249939"/>
              <a:gd name="connsiteY4" fmla="*/ 32456 h 873038"/>
              <a:gd name="connsiteX5" fmla="*/ 14551 w 1249939"/>
              <a:gd name="connsiteY5" fmla="*/ 595193 h 873038"/>
              <a:gd name="connsiteX6" fmla="*/ 554983 w 1249939"/>
              <a:gd name="connsiteY6" fmla="*/ 751246 h 873038"/>
              <a:gd name="connsiteX7" fmla="*/ 635867 w 1249939"/>
              <a:gd name="connsiteY7" fmla="*/ 873038 h 873038"/>
              <a:gd name="connsiteX0" fmla="*/ 615218 w 1229290"/>
              <a:gd name="connsiteY0" fmla="*/ 861281 h 861281"/>
              <a:gd name="connsiteX1" fmla="*/ 807623 w 1229290"/>
              <a:gd name="connsiteY1" fmla="*/ 782010 h 861281"/>
              <a:gd name="connsiteX2" fmla="*/ 1166429 w 1229290"/>
              <a:gd name="connsiteY2" fmla="*/ 618584 h 861281"/>
              <a:gd name="connsiteX3" fmla="*/ 1165382 w 1229290"/>
              <a:gd name="connsiteY3" fmla="*/ 181005 h 861281"/>
              <a:gd name="connsiteX4" fmla="*/ 446054 w 1229290"/>
              <a:gd name="connsiteY4" fmla="*/ 20699 h 861281"/>
              <a:gd name="connsiteX5" fmla="*/ 5663 w 1229290"/>
              <a:gd name="connsiteY5" fmla="*/ 576828 h 861281"/>
              <a:gd name="connsiteX6" fmla="*/ 534334 w 1229290"/>
              <a:gd name="connsiteY6" fmla="*/ 739489 h 861281"/>
              <a:gd name="connsiteX7" fmla="*/ 615218 w 1229290"/>
              <a:gd name="connsiteY7" fmla="*/ 861281 h 861281"/>
              <a:gd name="connsiteX0" fmla="*/ 619617 w 1233689"/>
              <a:gd name="connsiteY0" fmla="*/ 861281 h 861281"/>
              <a:gd name="connsiteX1" fmla="*/ 812022 w 1233689"/>
              <a:gd name="connsiteY1" fmla="*/ 782010 h 861281"/>
              <a:gd name="connsiteX2" fmla="*/ 1170828 w 1233689"/>
              <a:gd name="connsiteY2" fmla="*/ 618584 h 861281"/>
              <a:gd name="connsiteX3" fmla="*/ 1169781 w 1233689"/>
              <a:gd name="connsiteY3" fmla="*/ 181005 h 861281"/>
              <a:gd name="connsiteX4" fmla="*/ 450453 w 1233689"/>
              <a:gd name="connsiteY4" fmla="*/ 20699 h 861281"/>
              <a:gd name="connsiteX5" fmla="*/ 10062 w 1233689"/>
              <a:gd name="connsiteY5" fmla="*/ 576828 h 861281"/>
              <a:gd name="connsiteX6" fmla="*/ 538733 w 1233689"/>
              <a:gd name="connsiteY6" fmla="*/ 739489 h 861281"/>
              <a:gd name="connsiteX7" fmla="*/ 619617 w 1233689"/>
              <a:gd name="connsiteY7" fmla="*/ 861281 h 861281"/>
              <a:gd name="connsiteX0" fmla="*/ 619579 w 1239236"/>
              <a:gd name="connsiteY0" fmla="*/ 863398 h 863398"/>
              <a:gd name="connsiteX1" fmla="*/ 811984 w 1239236"/>
              <a:gd name="connsiteY1" fmla="*/ 784127 h 863398"/>
              <a:gd name="connsiteX2" fmla="*/ 1170790 w 1239236"/>
              <a:gd name="connsiteY2" fmla="*/ 620701 h 863398"/>
              <a:gd name="connsiteX3" fmla="*/ 1169743 w 1239236"/>
              <a:gd name="connsiteY3" fmla="*/ 183122 h 863398"/>
              <a:gd name="connsiteX4" fmla="*/ 451887 w 1239236"/>
              <a:gd name="connsiteY4" fmla="*/ 17855 h 863398"/>
              <a:gd name="connsiteX5" fmla="*/ 10024 w 1239236"/>
              <a:gd name="connsiteY5" fmla="*/ 578945 h 863398"/>
              <a:gd name="connsiteX6" fmla="*/ 538695 w 1239236"/>
              <a:gd name="connsiteY6" fmla="*/ 741606 h 863398"/>
              <a:gd name="connsiteX7" fmla="*/ 619579 w 1239236"/>
              <a:gd name="connsiteY7" fmla="*/ 863398 h 863398"/>
              <a:gd name="connsiteX0" fmla="*/ 623569 w 1243226"/>
              <a:gd name="connsiteY0" fmla="*/ 870437 h 870437"/>
              <a:gd name="connsiteX1" fmla="*/ 815974 w 1243226"/>
              <a:gd name="connsiteY1" fmla="*/ 791166 h 870437"/>
              <a:gd name="connsiteX2" fmla="*/ 1174780 w 1243226"/>
              <a:gd name="connsiteY2" fmla="*/ 627740 h 870437"/>
              <a:gd name="connsiteX3" fmla="*/ 1173733 w 1243226"/>
              <a:gd name="connsiteY3" fmla="*/ 190161 h 870437"/>
              <a:gd name="connsiteX4" fmla="*/ 455877 w 1243226"/>
              <a:gd name="connsiteY4" fmla="*/ 24894 h 870437"/>
              <a:gd name="connsiteX5" fmla="*/ 14014 w 1243226"/>
              <a:gd name="connsiteY5" fmla="*/ 585984 h 870437"/>
              <a:gd name="connsiteX6" fmla="*/ 542685 w 1243226"/>
              <a:gd name="connsiteY6" fmla="*/ 748645 h 870437"/>
              <a:gd name="connsiteX7" fmla="*/ 623569 w 1243226"/>
              <a:gd name="connsiteY7" fmla="*/ 870437 h 870437"/>
              <a:gd name="connsiteX0" fmla="*/ 624861 w 1244518"/>
              <a:gd name="connsiteY0" fmla="*/ 869274 h 869274"/>
              <a:gd name="connsiteX1" fmla="*/ 817266 w 1244518"/>
              <a:gd name="connsiteY1" fmla="*/ 790003 h 869274"/>
              <a:gd name="connsiteX2" fmla="*/ 1176072 w 1244518"/>
              <a:gd name="connsiteY2" fmla="*/ 626577 h 869274"/>
              <a:gd name="connsiteX3" fmla="*/ 1175025 w 1244518"/>
              <a:gd name="connsiteY3" fmla="*/ 188998 h 869274"/>
              <a:gd name="connsiteX4" fmla="*/ 457169 w 1244518"/>
              <a:gd name="connsiteY4" fmla="*/ 23731 h 869274"/>
              <a:gd name="connsiteX5" fmla="*/ 15306 w 1244518"/>
              <a:gd name="connsiteY5" fmla="*/ 584821 h 869274"/>
              <a:gd name="connsiteX6" fmla="*/ 543977 w 1244518"/>
              <a:gd name="connsiteY6" fmla="*/ 747482 h 869274"/>
              <a:gd name="connsiteX7" fmla="*/ 624861 w 1244518"/>
              <a:gd name="connsiteY7" fmla="*/ 869274 h 869274"/>
              <a:gd name="connsiteX0" fmla="*/ 619558 w 1235941"/>
              <a:gd name="connsiteY0" fmla="*/ 867295 h 867295"/>
              <a:gd name="connsiteX1" fmla="*/ 811963 w 1235941"/>
              <a:gd name="connsiteY1" fmla="*/ 788024 h 867295"/>
              <a:gd name="connsiteX2" fmla="*/ 1170769 w 1235941"/>
              <a:gd name="connsiteY2" fmla="*/ 624598 h 867295"/>
              <a:gd name="connsiteX3" fmla="*/ 1164738 w 1235941"/>
              <a:gd name="connsiteY3" fmla="*/ 164190 h 867295"/>
              <a:gd name="connsiteX4" fmla="*/ 451866 w 1235941"/>
              <a:gd name="connsiteY4" fmla="*/ 21752 h 867295"/>
              <a:gd name="connsiteX5" fmla="*/ 10003 w 1235941"/>
              <a:gd name="connsiteY5" fmla="*/ 582842 h 867295"/>
              <a:gd name="connsiteX6" fmla="*/ 538674 w 1235941"/>
              <a:gd name="connsiteY6" fmla="*/ 745503 h 867295"/>
              <a:gd name="connsiteX7" fmla="*/ 619558 w 1235941"/>
              <a:gd name="connsiteY7" fmla="*/ 867295 h 867295"/>
              <a:gd name="connsiteX0" fmla="*/ 622435 w 1238818"/>
              <a:gd name="connsiteY0" fmla="*/ 868328 h 868328"/>
              <a:gd name="connsiteX1" fmla="*/ 814840 w 1238818"/>
              <a:gd name="connsiteY1" fmla="*/ 789057 h 868328"/>
              <a:gd name="connsiteX2" fmla="*/ 1173646 w 1238818"/>
              <a:gd name="connsiteY2" fmla="*/ 625631 h 868328"/>
              <a:gd name="connsiteX3" fmla="*/ 1167615 w 1238818"/>
              <a:gd name="connsiteY3" fmla="*/ 165223 h 868328"/>
              <a:gd name="connsiteX4" fmla="*/ 454743 w 1238818"/>
              <a:gd name="connsiteY4" fmla="*/ 22785 h 868328"/>
              <a:gd name="connsiteX5" fmla="*/ 12880 w 1238818"/>
              <a:gd name="connsiteY5" fmla="*/ 583875 h 868328"/>
              <a:gd name="connsiteX6" fmla="*/ 541551 w 1238818"/>
              <a:gd name="connsiteY6" fmla="*/ 746536 h 868328"/>
              <a:gd name="connsiteX7" fmla="*/ 622435 w 1238818"/>
              <a:gd name="connsiteY7" fmla="*/ 868328 h 868328"/>
              <a:gd name="connsiteX0" fmla="*/ 618931 w 1201319"/>
              <a:gd name="connsiteY0" fmla="*/ 879992 h 879992"/>
              <a:gd name="connsiteX1" fmla="*/ 811336 w 1201319"/>
              <a:gd name="connsiteY1" fmla="*/ 800721 h 879992"/>
              <a:gd name="connsiteX2" fmla="*/ 1170142 w 1201319"/>
              <a:gd name="connsiteY2" fmla="*/ 637295 h 879992"/>
              <a:gd name="connsiteX3" fmla="*/ 1164111 w 1201319"/>
              <a:gd name="connsiteY3" fmla="*/ 176887 h 879992"/>
              <a:gd name="connsiteX4" fmla="*/ 1005959 w 1201319"/>
              <a:gd name="connsiteY4" fmla="*/ 73552 h 879992"/>
              <a:gd name="connsiteX5" fmla="*/ 451239 w 1201319"/>
              <a:gd name="connsiteY5" fmla="*/ 34449 h 879992"/>
              <a:gd name="connsiteX6" fmla="*/ 9376 w 1201319"/>
              <a:gd name="connsiteY6" fmla="*/ 595539 h 879992"/>
              <a:gd name="connsiteX7" fmla="*/ 538047 w 1201319"/>
              <a:gd name="connsiteY7" fmla="*/ 758200 h 879992"/>
              <a:gd name="connsiteX8" fmla="*/ 618931 w 1201319"/>
              <a:gd name="connsiteY8" fmla="*/ 879992 h 879992"/>
              <a:gd name="connsiteX0" fmla="*/ 618931 w 1214866"/>
              <a:gd name="connsiteY0" fmla="*/ 879992 h 879992"/>
              <a:gd name="connsiteX1" fmla="*/ 811336 w 1214866"/>
              <a:gd name="connsiteY1" fmla="*/ 800721 h 879992"/>
              <a:gd name="connsiteX2" fmla="*/ 1170142 w 1214866"/>
              <a:gd name="connsiteY2" fmla="*/ 637295 h 879992"/>
              <a:gd name="connsiteX3" fmla="*/ 1164111 w 1214866"/>
              <a:gd name="connsiteY3" fmla="*/ 176887 h 879992"/>
              <a:gd name="connsiteX4" fmla="*/ 1005959 w 1214866"/>
              <a:gd name="connsiteY4" fmla="*/ 73552 h 879992"/>
              <a:gd name="connsiteX5" fmla="*/ 451239 w 1214866"/>
              <a:gd name="connsiteY5" fmla="*/ 34449 h 879992"/>
              <a:gd name="connsiteX6" fmla="*/ 9376 w 1214866"/>
              <a:gd name="connsiteY6" fmla="*/ 595539 h 879992"/>
              <a:gd name="connsiteX7" fmla="*/ 538047 w 1214866"/>
              <a:gd name="connsiteY7" fmla="*/ 758200 h 879992"/>
              <a:gd name="connsiteX8" fmla="*/ 618931 w 1214866"/>
              <a:gd name="connsiteY8" fmla="*/ 879992 h 879992"/>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20039 w 1203184"/>
              <a:gd name="connsiteY0" fmla="*/ 874240 h 874240"/>
              <a:gd name="connsiteX1" fmla="*/ 812444 w 1203184"/>
              <a:gd name="connsiteY1" fmla="*/ 794969 h 874240"/>
              <a:gd name="connsiteX2" fmla="*/ 1171250 w 1203184"/>
              <a:gd name="connsiteY2" fmla="*/ 631543 h 874240"/>
              <a:gd name="connsiteX3" fmla="*/ 1165219 w 1203184"/>
              <a:gd name="connsiteY3" fmla="*/ 171135 h 874240"/>
              <a:gd name="connsiteX4" fmla="*/ 990916 w 1203184"/>
              <a:gd name="connsiteY4" fmla="*/ 39669 h 874240"/>
              <a:gd name="connsiteX5" fmla="*/ 406775 w 1203184"/>
              <a:gd name="connsiteY5" fmla="*/ 50168 h 874240"/>
              <a:gd name="connsiteX6" fmla="*/ 10484 w 1203184"/>
              <a:gd name="connsiteY6" fmla="*/ 589787 h 874240"/>
              <a:gd name="connsiteX7" fmla="*/ 539155 w 1203184"/>
              <a:gd name="connsiteY7" fmla="*/ 752448 h 874240"/>
              <a:gd name="connsiteX8" fmla="*/ 620039 w 1203184"/>
              <a:gd name="connsiteY8" fmla="*/ 874240 h 874240"/>
              <a:gd name="connsiteX0" fmla="*/ 620213 w 1203358"/>
              <a:gd name="connsiteY0" fmla="*/ 867642 h 867642"/>
              <a:gd name="connsiteX1" fmla="*/ 812618 w 1203358"/>
              <a:gd name="connsiteY1" fmla="*/ 788371 h 867642"/>
              <a:gd name="connsiteX2" fmla="*/ 1171424 w 1203358"/>
              <a:gd name="connsiteY2" fmla="*/ 624945 h 867642"/>
              <a:gd name="connsiteX3" fmla="*/ 1165393 w 1203358"/>
              <a:gd name="connsiteY3" fmla="*/ 164537 h 867642"/>
              <a:gd name="connsiteX4" fmla="*/ 991090 w 1203358"/>
              <a:gd name="connsiteY4" fmla="*/ 33071 h 867642"/>
              <a:gd name="connsiteX5" fmla="*/ 406949 w 1203358"/>
              <a:gd name="connsiteY5" fmla="*/ 43570 h 867642"/>
              <a:gd name="connsiteX6" fmla="*/ 10658 w 1203358"/>
              <a:gd name="connsiteY6" fmla="*/ 583189 h 867642"/>
              <a:gd name="connsiteX7" fmla="*/ 539329 w 1203358"/>
              <a:gd name="connsiteY7" fmla="*/ 745850 h 867642"/>
              <a:gd name="connsiteX8" fmla="*/ 620213 w 1203358"/>
              <a:gd name="connsiteY8" fmla="*/ 867642 h 867642"/>
              <a:gd name="connsiteX0" fmla="*/ 621220 w 1204365"/>
              <a:gd name="connsiteY0" fmla="*/ 864871 h 864871"/>
              <a:gd name="connsiteX1" fmla="*/ 813625 w 1204365"/>
              <a:gd name="connsiteY1" fmla="*/ 785600 h 864871"/>
              <a:gd name="connsiteX2" fmla="*/ 1172431 w 1204365"/>
              <a:gd name="connsiteY2" fmla="*/ 622174 h 864871"/>
              <a:gd name="connsiteX3" fmla="*/ 1166400 w 1204365"/>
              <a:gd name="connsiteY3" fmla="*/ 161766 h 864871"/>
              <a:gd name="connsiteX4" fmla="*/ 992097 w 1204365"/>
              <a:gd name="connsiteY4" fmla="*/ 30300 h 864871"/>
              <a:gd name="connsiteX5" fmla="*/ 407956 w 1204365"/>
              <a:gd name="connsiteY5" fmla="*/ 40799 h 864871"/>
              <a:gd name="connsiteX6" fmla="*/ 11665 w 1204365"/>
              <a:gd name="connsiteY6" fmla="*/ 580418 h 864871"/>
              <a:gd name="connsiteX7" fmla="*/ 540336 w 1204365"/>
              <a:gd name="connsiteY7" fmla="*/ 743079 h 864871"/>
              <a:gd name="connsiteX8" fmla="*/ 621220 w 1204365"/>
              <a:gd name="connsiteY8" fmla="*/ 864871 h 864871"/>
              <a:gd name="connsiteX0" fmla="*/ 619935 w 1204190"/>
              <a:gd name="connsiteY0" fmla="*/ 873669 h 873669"/>
              <a:gd name="connsiteX1" fmla="*/ 812340 w 1204190"/>
              <a:gd name="connsiteY1" fmla="*/ 794398 h 873669"/>
              <a:gd name="connsiteX2" fmla="*/ 1171146 w 1204190"/>
              <a:gd name="connsiteY2" fmla="*/ 630972 h 873669"/>
              <a:gd name="connsiteX3" fmla="*/ 1165115 w 1204190"/>
              <a:gd name="connsiteY3" fmla="*/ 170564 h 873669"/>
              <a:gd name="connsiteX4" fmla="*/ 967884 w 1204190"/>
              <a:gd name="connsiteY4" fmla="*/ 40405 h 873669"/>
              <a:gd name="connsiteX5" fmla="*/ 406671 w 1204190"/>
              <a:gd name="connsiteY5" fmla="*/ 49597 h 873669"/>
              <a:gd name="connsiteX6" fmla="*/ 10380 w 1204190"/>
              <a:gd name="connsiteY6" fmla="*/ 589216 h 873669"/>
              <a:gd name="connsiteX7" fmla="*/ 539051 w 1204190"/>
              <a:gd name="connsiteY7" fmla="*/ 751877 h 873669"/>
              <a:gd name="connsiteX8" fmla="*/ 619935 w 1204190"/>
              <a:gd name="connsiteY8" fmla="*/ 873669 h 873669"/>
              <a:gd name="connsiteX0" fmla="*/ 628446 w 1212701"/>
              <a:gd name="connsiteY0" fmla="*/ 842371 h 842371"/>
              <a:gd name="connsiteX1" fmla="*/ 820851 w 1212701"/>
              <a:gd name="connsiteY1" fmla="*/ 763100 h 842371"/>
              <a:gd name="connsiteX2" fmla="*/ 1179657 w 1212701"/>
              <a:gd name="connsiteY2" fmla="*/ 599674 h 842371"/>
              <a:gd name="connsiteX3" fmla="*/ 1173626 w 1212701"/>
              <a:gd name="connsiteY3" fmla="*/ 139266 h 842371"/>
              <a:gd name="connsiteX4" fmla="*/ 976395 w 1212701"/>
              <a:gd name="connsiteY4" fmla="*/ 9107 h 842371"/>
              <a:gd name="connsiteX5" fmla="*/ 246714 w 1212701"/>
              <a:gd name="connsiteY5" fmla="*/ 97247 h 842371"/>
              <a:gd name="connsiteX6" fmla="*/ 18891 w 1212701"/>
              <a:gd name="connsiteY6" fmla="*/ 557918 h 842371"/>
              <a:gd name="connsiteX7" fmla="*/ 547562 w 1212701"/>
              <a:gd name="connsiteY7" fmla="*/ 720579 h 842371"/>
              <a:gd name="connsiteX8" fmla="*/ 628446 w 1212701"/>
              <a:gd name="connsiteY8" fmla="*/ 842371 h 842371"/>
              <a:gd name="connsiteX0" fmla="*/ 628446 w 1211895"/>
              <a:gd name="connsiteY0" fmla="*/ 842371 h 842371"/>
              <a:gd name="connsiteX1" fmla="*/ 820851 w 1211895"/>
              <a:gd name="connsiteY1" fmla="*/ 763100 h 842371"/>
              <a:gd name="connsiteX2" fmla="*/ 1178477 w 1211895"/>
              <a:gd name="connsiteY2" fmla="*/ 606951 h 842371"/>
              <a:gd name="connsiteX3" fmla="*/ 1173626 w 1211895"/>
              <a:gd name="connsiteY3" fmla="*/ 139266 h 842371"/>
              <a:gd name="connsiteX4" fmla="*/ 976395 w 1211895"/>
              <a:gd name="connsiteY4" fmla="*/ 9107 h 842371"/>
              <a:gd name="connsiteX5" fmla="*/ 246714 w 1211895"/>
              <a:gd name="connsiteY5" fmla="*/ 97247 h 842371"/>
              <a:gd name="connsiteX6" fmla="*/ 18891 w 1211895"/>
              <a:gd name="connsiteY6" fmla="*/ 557918 h 842371"/>
              <a:gd name="connsiteX7" fmla="*/ 547562 w 1211895"/>
              <a:gd name="connsiteY7" fmla="*/ 720579 h 842371"/>
              <a:gd name="connsiteX8" fmla="*/ 628446 w 1211895"/>
              <a:gd name="connsiteY8" fmla="*/ 842371 h 842371"/>
              <a:gd name="connsiteX0" fmla="*/ 628446 w 1218918"/>
              <a:gd name="connsiteY0" fmla="*/ 842371 h 842371"/>
              <a:gd name="connsiteX1" fmla="*/ 820851 w 1218918"/>
              <a:gd name="connsiteY1" fmla="*/ 763100 h 842371"/>
              <a:gd name="connsiteX2" fmla="*/ 1178477 w 1218918"/>
              <a:gd name="connsiteY2" fmla="*/ 606951 h 842371"/>
              <a:gd name="connsiteX3" fmla="*/ 1173626 w 1218918"/>
              <a:gd name="connsiteY3" fmla="*/ 139266 h 842371"/>
              <a:gd name="connsiteX4" fmla="*/ 976395 w 1218918"/>
              <a:gd name="connsiteY4" fmla="*/ 9107 h 842371"/>
              <a:gd name="connsiteX5" fmla="*/ 246714 w 1218918"/>
              <a:gd name="connsiteY5" fmla="*/ 97247 h 842371"/>
              <a:gd name="connsiteX6" fmla="*/ 18891 w 1218918"/>
              <a:gd name="connsiteY6" fmla="*/ 557918 h 842371"/>
              <a:gd name="connsiteX7" fmla="*/ 547562 w 1218918"/>
              <a:gd name="connsiteY7" fmla="*/ 720579 h 842371"/>
              <a:gd name="connsiteX8" fmla="*/ 628446 w 1218918"/>
              <a:gd name="connsiteY8" fmla="*/ 842371 h 842371"/>
              <a:gd name="connsiteX0" fmla="*/ 628446 w 1223727"/>
              <a:gd name="connsiteY0" fmla="*/ 842371 h 842371"/>
              <a:gd name="connsiteX1" fmla="*/ 820851 w 1223727"/>
              <a:gd name="connsiteY1" fmla="*/ 763100 h 842371"/>
              <a:gd name="connsiteX2" fmla="*/ 1178477 w 1223727"/>
              <a:gd name="connsiteY2" fmla="*/ 606951 h 842371"/>
              <a:gd name="connsiteX3" fmla="*/ 1173626 w 1223727"/>
              <a:gd name="connsiteY3" fmla="*/ 139266 h 842371"/>
              <a:gd name="connsiteX4" fmla="*/ 976395 w 1223727"/>
              <a:gd name="connsiteY4" fmla="*/ 9107 h 842371"/>
              <a:gd name="connsiteX5" fmla="*/ 246714 w 1223727"/>
              <a:gd name="connsiteY5" fmla="*/ 97247 h 842371"/>
              <a:gd name="connsiteX6" fmla="*/ 18891 w 1223727"/>
              <a:gd name="connsiteY6" fmla="*/ 557918 h 842371"/>
              <a:gd name="connsiteX7" fmla="*/ 547562 w 1223727"/>
              <a:gd name="connsiteY7" fmla="*/ 720579 h 842371"/>
              <a:gd name="connsiteX8" fmla="*/ 628446 w 1223727"/>
              <a:gd name="connsiteY8" fmla="*/ 842371 h 842371"/>
              <a:gd name="connsiteX0" fmla="*/ 628446 w 1232687"/>
              <a:gd name="connsiteY0" fmla="*/ 842371 h 842371"/>
              <a:gd name="connsiteX1" fmla="*/ 820851 w 1232687"/>
              <a:gd name="connsiteY1" fmla="*/ 763100 h 842371"/>
              <a:gd name="connsiteX2" fmla="*/ 1178477 w 1232687"/>
              <a:gd name="connsiteY2" fmla="*/ 606951 h 842371"/>
              <a:gd name="connsiteX3" fmla="*/ 1188606 w 1232687"/>
              <a:gd name="connsiteY3" fmla="*/ 158133 h 842371"/>
              <a:gd name="connsiteX4" fmla="*/ 976395 w 1232687"/>
              <a:gd name="connsiteY4" fmla="*/ 9107 h 842371"/>
              <a:gd name="connsiteX5" fmla="*/ 246714 w 1232687"/>
              <a:gd name="connsiteY5" fmla="*/ 97247 h 842371"/>
              <a:gd name="connsiteX6" fmla="*/ 18891 w 1232687"/>
              <a:gd name="connsiteY6" fmla="*/ 557918 h 842371"/>
              <a:gd name="connsiteX7" fmla="*/ 547562 w 1232687"/>
              <a:gd name="connsiteY7" fmla="*/ 720579 h 842371"/>
              <a:gd name="connsiteX8" fmla="*/ 628446 w 1232687"/>
              <a:gd name="connsiteY8" fmla="*/ 842371 h 842371"/>
              <a:gd name="connsiteX0" fmla="*/ 628446 w 1238631"/>
              <a:gd name="connsiteY0" fmla="*/ 842371 h 842371"/>
              <a:gd name="connsiteX1" fmla="*/ 820851 w 1238631"/>
              <a:gd name="connsiteY1" fmla="*/ 763100 h 842371"/>
              <a:gd name="connsiteX2" fmla="*/ 1178477 w 1238631"/>
              <a:gd name="connsiteY2" fmla="*/ 606951 h 842371"/>
              <a:gd name="connsiteX3" fmla="*/ 1197715 w 1238631"/>
              <a:gd name="connsiteY3" fmla="*/ 163763 h 842371"/>
              <a:gd name="connsiteX4" fmla="*/ 976395 w 1238631"/>
              <a:gd name="connsiteY4" fmla="*/ 9107 h 842371"/>
              <a:gd name="connsiteX5" fmla="*/ 246714 w 1238631"/>
              <a:gd name="connsiteY5" fmla="*/ 97247 h 842371"/>
              <a:gd name="connsiteX6" fmla="*/ 18891 w 1238631"/>
              <a:gd name="connsiteY6" fmla="*/ 557918 h 842371"/>
              <a:gd name="connsiteX7" fmla="*/ 547562 w 1238631"/>
              <a:gd name="connsiteY7" fmla="*/ 720579 h 842371"/>
              <a:gd name="connsiteX8" fmla="*/ 628446 w 1238631"/>
              <a:gd name="connsiteY8" fmla="*/ 842371 h 842371"/>
              <a:gd name="connsiteX0" fmla="*/ 632386 w 1242571"/>
              <a:gd name="connsiteY0" fmla="*/ 846766 h 846766"/>
              <a:gd name="connsiteX1" fmla="*/ 824791 w 1242571"/>
              <a:gd name="connsiteY1" fmla="*/ 767495 h 846766"/>
              <a:gd name="connsiteX2" fmla="*/ 1182417 w 1242571"/>
              <a:gd name="connsiteY2" fmla="*/ 611346 h 846766"/>
              <a:gd name="connsiteX3" fmla="*/ 1201655 w 1242571"/>
              <a:gd name="connsiteY3" fmla="*/ 168158 h 846766"/>
              <a:gd name="connsiteX4" fmla="*/ 980335 w 1242571"/>
              <a:gd name="connsiteY4" fmla="*/ 13502 h 846766"/>
              <a:gd name="connsiteX5" fmla="*/ 250654 w 1242571"/>
              <a:gd name="connsiteY5" fmla="*/ 101642 h 846766"/>
              <a:gd name="connsiteX6" fmla="*/ 22831 w 1242571"/>
              <a:gd name="connsiteY6" fmla="*/ 562313 h 846766"/>
              <a:gd name="connsiteX7" fmla="*/ 551502 w 1242571"/>
              <a:gd name="connsiteY7" fmla="*/ 724974 h 846766"/>
              <a:gd name="connsiteX8" fmla="*/ 632386 w 1242571"/>
              <a:gd name="connsiteY8" fmla="*/ 846766 h 846766"/>
              <a:gd name="connsiteX0" fmla="*/ 633056 w 1243241"/>
              <a:gd name="connsiteY0" fmla="*/ 846832 h 846832"/>
              <a:gd name="connsiteX1" fmla="*/ 825461 w 1243241"/>
              <a:gd name="connsiteY1" fmla="*/ 767561 h 846832"/>
              <a:gd name="connsiteX2" fmla="*/ 1183087 w 1243241"/>
              <a:gd name="connsiteY2" fmla="*/ 611412 h 846832"/>
              <a:gd name="connsiteX3" fmla="*/ 1202325 w 1243241"/>
              <a:gd name="connsiteY3" fmla="*/ 168224 h 846832"/>
              <a:gd name="connsiteX4" fmla="*/ 981005 w 1243241"/>
              <a:gd name="connsiteY4" fmla="*/ 13568 h 846832"/>
              <a:gd name="connsiteX5" fmla="*/ 245994 w 1243241"/>
              <a:gd name="connsiteY5" fmla="*/ 86692 h 846832"/>
              <a:gd name="connsiteX6" fmla="*/ 23501 w 1243241"/>
              <a:gd name="connsiteY6" fmla="*/ 562379 h 846832"/>
              <a:gd name="connsiteX7" fmla="*/ 552172 w 1243241"/>
              <a:gd name="connsiteY7" fmla="*/ 725040 h 846832"/>
              <a:gd name="connsiteX8" fmla="*/ 633056 w 1243241"/>
              <a:gd name="connsiteY8" fmla="*/ 846832 h 846832"/>
              <a:gd name="connsiteX0" fmla="*/ 633056 w 1243241"/>
              <a:gd name="connsiteY0" fmla="*/ 848503 h 848503"/>
              <a:gd name="connsiteX1" fmla="*/ 825461 w 1243241"/>
              <a:gd name="connsiteY1" fmla="*/ 769232 h 848503"/>
              <a:gd name="connsiteX2" fmla="*/ 1183087 w 1243241"/>
              <a:gd name="connsiteY2" fmla="*/ 613083 h 848503"/>
              <a:gd name="connsiteX3" fmla="*/ 1202325 w 1243241"/>
              <a:gd name="connsiteY3" fmla="*/ 169895 h 848503"/>
              <a:gd name="connsiteX4" fmla="*/ 981005 w 1243241"/>
              <a:gd name="connsiteY4" fmla="*/ 15239 h 848503"/>
              <a:gd name="connsiteX5" fmla="*/ 245994 w 1243241"/>
              <a:gd name="connsiteY5" fmla="*/ 88363 h 848503"/>
              <a:gd name="connsiteX6" fmla="*/ 23501 w 1243241"/>
              <a:gd name="connsiteY6" fmla="*/ 564050 h 848503"/>
              <a:gd name="connsiteX7" fmla="*/ 552172 w 1243241"/>
              <a:gd name="connsiteY7" fmla="*/ 726711 h 848503"/>
              <a:gd name="connsiteX8" fmla="*/ 633056 w 1243241"/>
              <a:gd name="connsiteY8" fmla="*/ 848503 h 848503"/>
              <a:gd name="connsiteX0" fmla="*/ 633056 w 1243241"/>
              <a:gd name="connsiteY0" fmla="*/ 852489 h 852489"/>
              <a:gd name="connsiteX1" fmla="*/ 825461 w 1243241"/>
              <a:gd name="connsiteY1" fmla="*/ 773218 h 852489"/>
              <a:gd name="connsiteX2" fmla="*/ 1183087 w 1243241"/>
              <a:gd name="connsiteY2" fmla="*/ 617069 h 852489"/>
              <a:gd name="connsiteX3" fmla="*/ 1202325 w 1243241"/>
              <a:gd name="connsiteY3" fmla="*/ 173881 h 852489"/>
              <a:gd name="connsiteX4" fmla="*/ 981005 w 1243241"/>
              <a:gd name="connsiteY4" fmla="*/ 19225 h 852489"/>
              <a:gd name="connsiteX5" fmla="*/ 245994 w 1243241"/>
              <a:gd name="connsiteY5" fmla="*/ 92349 h 852489"/>
              <a:gd name="connsiteX6" fmla="*/ 23501 w 1243241"/>
              <a:gd name="connsiteY6" fmla="*/ 568036 h 852489"/>
              <a:gd name="connsiteX7" fmla="*/ 552172 w 1243241"/>
              <a:gd name="connsiteY7" fmla="*/ 730697 h 852489"/>
              <a:gd name="connsiteX8" fmla="*/ 633056 w 1243241"/>
              <a:gd name="connsiteY8" fmla="*/ 852489 h 852489"/>
              <a:gd name="connsiteX0" fmla="*/ 633056 w 1238870"/>
              <a:gd name="connsiteY0" fmla="*/ 852489 h 852489"/>
              <a:gd name="connsiteX1" fmla="*/ 825461 w 1238870"/>
              <a:gd name="connsiteY1" fmla="*/ 773218 h 852489"/>
              <a:gd name="connsiteX2" fmla="*/ 1183087 w 1238870"/>
              <a:gd name="connsiteY2" fmla="*/ 617069 h 852489"/>
              <a:gd name="connsiteX3" fmla="*/ 1202325 w 1238870"/>
              <a:gd name="connsiteY3" fmla="*/ 173881 h 852489"/>
              <a:gd name="connsiteX4" fmla="*/ 981005 w 1238870"/>
              <a:gd name="connsiteY4" fmla="*/ 19225 h 852489"/>
              <a:gd name="connsiteX5" fmla="*/ 245994 w 1238870"/>
              <a:gd name="connsiteY5" fmla="*/ 92349 h 852489"/>
              <a:gd name="connsiteX6" fmla="*/ 23501 w 1238870"/>
              <a:gd name="connsiteY6" fmla="*/ 568036 h 852489"/>
              <a:gd name="connsiteX7" fmla="*/ 552172 w 1238870"/>
              <a:gd name="connsiteY7" fmla="*/ 730697 h 852489"/>
              <a:gd name="connsiteX8" fmla="*/ 633056 w 1238870"/>
              <a:gd name="connsiteY8" fmla="*/ 852489 h 852489"/>
              <a:gd name="connsiteX0" fmla="*/ 633056 w 1237972"/>
              <a:gd name="connsiteY0" fmla="*/ 852489 h 852489"/>
              <a:gd name="connsiteX1" fmla="*/ 825461 w 1237972"/>
              <a:gd name="connsiteY1" fmla="*/ 773218 h 852489"/>
              <a:gd name="connsiteX2" fmla="*/ 1183087 w 1237972"/>
              <a:gd name="connsiteY2" fmla="*/ 617069 h 852489"/>
              <a:gd name="connsiteX3" fmla="*/ 1202325 w 1237972"/>
              <a:gd name="connsiteY3" fmla="*/ 173881 h 852489"/>
              <a:gd name="connsiteX4" fmla="*/ 981005 w 1237972"/>
              <a:gd name="connsiteY4" fmla="*/ 19225 h 852489"/>
              <a:gd name="connsiteX5" fmla="*/ 245994 w 1237972"/>
              <a:gd name="connsiteY5" fmla="*/ 92349 h 852489"/>
              <a:gd name="connsiteX6" fmla="*/ 23501 w 1237972"/>
              <a:gd name="connsiteY6" fmla="*/ 568036 h 852489"/>
              <a:gd name="connsiteX7" fmla="*/ 552172 w 1237972"/>
              <a:gd name="connsiteY7" fmla="*/ 730697 h 852489"/>
              <a:gd name="connsiteX8" fmla="*/ 633056 w 1237972"/>
              <a:gd name="connsiteY8" fmla="*/ 852489 h 85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D80FF0C0-FC1A-4C5B-9FE5-09BA33FF7EE3}"/>
              </a:ext>
            </a:extLst>
          </p:cNvPr>
          <p:cNvSpPr>
            <a:spLocks noGrp="1"/>
          </p:cNvSpPr>
          <p:nvPr>
            <p:ph type="ctrTitle"/>
          </p:nvPr>
        </p:nvSpPr>
        <p:spPr>
          <a:xfrm>
            <a:off x="1956392" y="1398181"/>
            <a:ext cx="7134446" cy="2870791"/>
          </a:xfrm>
        </p:spPr>
        <p:txBody>
          <a:bodyPr anchor="ctr">
            <a:normAutofit/>
          </a:bodyPr>
          <a:lstStyle>
            <a:lvl1pPr algn="ctr">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E989092-15F8-4341-8D94-9E799301C51A}"/>
              </a:ext>
            </a:extLst>
          </p:cNvPr>
          <p:cNvSpPr>
            <a:spLocks noGrp="1"/>
          </p:cNvSpPr>
          <p:nvPr>
            <p:ph type="subTitle" idx="1"/>
          </p:nvPr>
        </p:nvSpPr>
        <p:spPr>
          <a:xfrm>
            <a:off x="6270835" y="5135527"/>
            <a:ext cx="4397164" cy="1057938"/>
          </a:xfrm>
        </p:spPr>
        <p:txBody>
          <a:bodyPr anchor="ctr">
            <a:normAutofit/>
          </a:bodyPr>
          <a:lstStyle>
            <a:lvl1pPr marL="0" indent="0" algn="l">
              <a:lnSpc>
                <a:spcPct val="100000"/>
              </a:lnSpc>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F97328B-E858-4921-99C2-3B0BE1724C6F}"/>
              </a:ext>
            </a:extLst>
          </p:cNvPr>
          <p:cNvSpPr>
            <a:spLocks noGrp="1"/>
          </p:cNvSpPr>
          <p:nvPr>
            <p:ph type="dt" sz="half" idx="10"/>
          </p:nvPr>
        </p:nvSpPr>
        <p:spPr/>
        <p:txBody>
          <a:bodyPr/>
          <a:lstStyle/>
          <a:p>
            <a:fld id="{C1691109-F4F8-4597-962C-A4F4B7960636}" type="datetimeFigureOut">
              <a:rPr lang="en-US" smtClean="0"/>
              <a:t>6/13/2023</a:t>
            </a:fld>
            <a:endParaRPr lang="en-US"/>
          </a:p>
        </p:txBody>
      </p:sp>
      <p:sp>
        <p:nvSpPr>
          <p:cNvPr id="5" name="Footer Placeholder 4">
            <a:extLst>
              <a:ext uri="{FF2B5EF4-FFF2-40B4-BE49-F238E27FC236}">
                <a16:creationId xmlns:a16="http://schemas.microsoft.com/office/drawing/2014/main" id="{ED381296-9B7B-4EF3-89B3-8B33E6070F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C2FE59-6CD1-4D0F-8A06-10CA2D3836CD}"/>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2059886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1262" y="365126"/>
            <a:ext cx="8153452" cy="404895"/>
          </a:xfrm>
          <a:prstGeom prst="rect">
            <a:avLst/>
          </a:prstGeom>
        </p:spPr>
        <p:txBody>
          <a:bodyPr>
            <a:noAutofit/>
          </a:bodyPr>
          <a:lstStyle/>
          <a:p>
            <a:r>
              <a:rPr lang="en-US" dirty="0"/>
              <a:t>Headline Title Here</a:t>
            </a:r>
          </a:p>
        </p:txBody>
      </p:sp>
      <p:sp>
        <p:nvSpPr>
          <p:cNvPr id="8" name="Text Placeholder 7"/>
          <p:cNvSpPr>
            <a:spLocks noGrp="1"/>
          </p:cNvSpPr>
          <p:nvPr>
            <p:ph type="body" sz="quarter" idx="10" hasCustomPrompt="1"/>
          </p:nvPr>
        </p:nvSpPr>
        <p:spPr>
          <a:xfrm>
            <a:off x="481262" y="925513"/>
            <a:ext cx="8153452" cy="509587"/>
          </a:xfrm>
          <a:prstGeom prst="rect">
            <a:avLst/>
          </a:prstGeom>
        </p:spPr>
        <p:txBody>
          <a:bodyPr>
            <a:noAutofit/>
          </a:bodyPr>
          <a:lstStyle>
            <a:lvl1pPr marL="0" indent="0">
              <a:buNone/>
              <a:defRPr i="1">
                <a:solidFill>
                  <a:srgbClr val="002E5F"/>
                </a:solidFill>
                <a:latin typeface="Goudy Modern MT"/>
                <a:cs typeface="Goudy Modern MT"/>
              </a:defRPr>
            </a:lvl1pPr>
          </a:lstStyle>
          <a:p>
            <a:pPr lvl="0"/>
            <a:r>
              <a:rPr lang="en-US" dirty="0"/>
              <a:t>Subtitle here</a:t>
            </a:r>
          </a:p>
        </p:txBody>
      </p:sp>
      <p:sp>
        <p:nvSpPr>
          <p:cNvPr id="4" name="Text Placeholder 3"/>
          <p:cNvSpPr>
            <a:spLocks noGrp="1"/>
          </p:cNvSpPr>
          <p:nvPr>
            <p:ph type="body" sz="quarter" idx="11" hasCustomPrompt="1"/>
          </p:nvPr>
        </p:nvSpPr>
        <p:spPr>
          <a:xfrm>
            <a:off x="481013" y="1736725"/>
            <a:ext cx="3559175" cy="3714951"/>
          </a:xfrm>
          <a:prstGeom prst="rect">
            <a:avLst/>
          </a:prstGeom>
        </p:spPr>
        <p:txBody>
          <a:bodyPr/>
          <a:lstStyle>
            <a:lvl1pPr marL="0" indent="0">
              <a:buNone/>
              <a:defRPr/>
            </a:lvl1pPr>
          </a:lstStyle>
          <a:p>
            <a:pPr lvl="0"/>
            <a:r>
              <a:rPr lang="en-US" dirty="0"/>
              <a:t>Click to add text</a:t>
            </a:r>
          </a:p>
        </p:txBody>
      </p:sp>
      <p:sp>
        <p:nvSpPr>
          <p:cNvPr id="6" name="Content Placeholder 5"/>
          <p:cNvSpPr>
            <a:spLocks noGrp="1"/>
          </p:cNvSpPr>
          <p:nvPr>
            <p:ph sz="quarter" idx="12"/>
          </p:nvPr>
        </p:nvSpPr>
        <p:spPr>
          <a:xfrm>
            <a:off x="4259262" y="1736725"/>
            <a:ext cx="4375451" cy="3714951"/>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Edit Master text styles</a:t>
            </a:r>
          </a:p>
        </p:txBody>
      </p:sp>
    </p:spTree>
    <p:extLst>
      <p:ext uri="{BB962C8B-B14F-4D97-AF65-F5344CB8AC3E}">
        <p14:creationId xmlns:p14="http://schemas.microsoft.com/office/powerpoint/2010/main" val="39080024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81262" y="1736725"/>
            <a:ext cx="8153452" cy="3714952"/>
          </a:xfrm>
          <a:prstGeom prst="rect">
            <a:avLst/>
          </a:prstGeom>
        </p:spPr>
        <p:txBody>
          <a:bodyPr/>
          <a:lstStyle/>
          <a:p>
            <a:pPr lvl="0"/>
            <a:r>
              <a:rPr lang="en-US" dirty="0"/>
              <a:t>Click to add bullets</a:t>
            </a:r>
          </a:p>
        </p:txBody>
      </p:sp>
      <p:sp>
        <p:nvSpPr>
          <p:cNvPr id="5" name="Title 1"/>
          <p:cNvSpPr>
            <a:spLocks noGrp="1"/>
          </p:cNvSpPr>
          <p:nvPr>
            <p:ph type="title" hasCustomPrompt="1"/>
          </p:nvPr>
        </p:nvSpPr>
        <p:spPr>
          <a:xfrm>
            <a:off x="481262" y="365126"/>
            <a:ext cx="8153452" cy="404895"/>
          </a:xfrm>
          <a:prstGeom prst="rect">
            <a:avLst/>
          </a:prstGeom>
        </p:spPr>
        <p:txBody>
          <a:bodyPr>
            <a:noAutofit/>
          </a:bodyPr>
          <a:lstStyle/>
          <a:p>
            <a:r>
              <a:rPr lang="en-US" dirty="0"/>
              <a:t>Title </a:t>
            </a:r>
            <a:r>
              <a:rPr lang="en-US" dirty="0" err="1"/>
              <a:t>HereHeadline</a:t>
            </a:r>
            <a:endParaRPr lang="en-US" dirty="0"/>
          </a:p>
        </p:txBody>
      </p:sp>
      <p:sp>
        <p:nvSpPr>
          <p:cNvPr id="6" name="Text Placeholder 7"/>
          <p:cNvSpPr>
            <a:spLocks noGrp="1"/>
          </p:cNvSpPr>
          <p:nvPr>
            <p:ph type="body" sz="quarter" idx="10" hasCustomPrompt="1"/>
          </p:nvPr>
        </p:nvSpPr>
        <p:spPr>
          <a:xfrm>
            <a:off x="481262" y="925513"/>
            <a:ext cx="8153452" cy="509587"/>
          </a:xfrm>
          <a:prstGeom prst="rect">
            <a:avLst/>
          </a:prstGeom>
        </p:spPr>
        <p:txBody>
          <a:bodyPr>
            <a:noAutofit/>
          </a:bodyPr>
          <a:lstStyle>
            <a:lvl1pPr marL="0" indent="0">
              <a:buNone/>
              <a:defRPr i="1">
                <a:solidFill>
                  <a:srgbClr val="002E5F"/>
                </a:solidFill>
                <a:latin typeface="Goudy Modern MT"/>
                <a:cs typeface="Goudy Modern MT"/>
              </a:defRPr>
            </a:lvl1pPr>
          </a:lstStyle>
          <a:p>
            <a:pPr lvl="0"/>
            <a:r>
              <a:rPr lang="en-US" dirty="0"/>
              <a:t>Subtitle here</a:t>
            </a:r>
          </a:p>
        </p:txBody>
      </p:sp>
    </p:spTree>
    <p:extLst>
      <p:ext uri="{BB962C8B-B14F-4D97-AF65-F5344CB8AC3E}">
        <p14:creationId xmlns:p14="http://schemas.microsoft.com/office/powerpoint/2010/main" val="38747343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81262" y="1412776"/>
            <a:ext cx="8153452" cy="4038901"/>
          </a:xfrm>
          <a:prstGeom prst="rect">
            <a:avLst/>
          </a:prstGeom>
        </p:spPr>
        <p:txBody>
          <a:bodyPr/>
          <a:lstStyle/>
          <a:p>
            <a:pPr lvl="0"/>
            <a:r>
              <a:rPr lang="en-US" dirty="0"/>
              <a:t>Click to add bullets</a:t>
            </a:r>
          </a:p>
        </p:txBody>
      </p:sp>
      <p:sp>
        <p:nvSpPr>
          <p:cNvPr id="4" name="Title 1"/>
          <p:cNvSpPr txBox="1">
            <a:spLocks/>
          </p:cNvSpPr>
          <p:nvPr userDrawn="1"/>
        </p:nvSpPr>
        <p:spPr>
          <a:xfrm>
            <a:off x="481262" y="365126"/>
            <a:ext cx="8153452" cy="831626"/>
          </a:xfrm>
          <a:prstGeom prst="rect">
            <a:avLst/>
          </a:prstGeom>
        </p:spPr>
        <p:txBody>
          <a:bodyPr>
            <a:noAutofit/>
          </a:bodyPr>
          <a:lstStyle>
            <a:lvl1pPr algn="l" defTabSz="914400" rtl="0" eaLnBrk="1" latinLnBrk="0" hangingPunct="1">
              <a:lnSpc>
                <a:spcPct val="90000"/>
              </a:lnSpc>
              <a:spcBef>
                <a:spcPct val="0"/>
              </a:spcBef>
              <a:buNone/>
              <a:defRPr sz="2300" kern="1200" baseline="0">
                <a:solidFill>
                  <a:schemeClr val="bg2">
                    <a:lumMod val="10000"/>
                  </a:schemeClr>
                </a:solidFill>
                <a:latin typeface="Goudy Modern MT"/>
                <a:ea typeface="Helvetica" charset="0"/>
                <a:cs typeface="Goudy Modern MT"/>
              </a:defRPr>
            </a:lvl1pPr>
          </a:lstStyle>
          <a:p>
            <a:endParaRPr lang="en-US" sz="4000" b="1" dirty="0"/>
          </a:p>
        </p:txBody>
      </p:sp>
      <p:sp>
        <p:nvSpPr>
          <p:cNvPr id="5" name="Text Placeholder 2"/>
          <p:cNvSpPr>
            <a:spLocks noGrp="1"/>
          </p:cNvSpPr>
          <p:nvPr>
            <p:ph type="body" sz="quarter" idx="10"/>
          </p:nvPr>
        </p:nvSpPr>
        <p:spPr>
          <a:xfrm>
            <a:off x="520256" y="333152"/>
            <a:ext cx="8135938" cy="863600"/>
          </a:xfrm>
          <a:prstGeom prst="rect">
            <a:avLst/>
          </a:prstGeom>
        </p:spPr>
        <p:txBody>
          <a:bodyPr/>
          <a:lstStyle>
            <a:lvl1pPr marL="0" indent="0">
              <a:buNone/>
              <a:defRPr sz="4000" b="1"/>
            </a:lvl1pPr>
            <a:lvl2pPr marL="457200" indent="0">
              <a:buNone/>
              <a:defRPr sz="3600" b="1"/>
            </a:lvl2pPr>
            <a:lvl3pPr marL="914400" indent="0">
              <a:buNone/>
              <a:defRPr sz="3200" b="1"/>
            </a:lvl3pPr>
            <a:lvl4pPr marL="1371600" indent="0">
              <a:buNone/>
              <a:defRPr sz="2800" b="1"/>
            </a:lvl4pPr>
            <a:lvl5pPr marL="1828800" indent="0">
              <a:buNone/>
              <a:defRPr sz="2800" b="1"/>
            </a:lvl5pPr>
          </a:lstStyle>
          <a:p>
            <a:pPr lvl="0"/>
            <a:r>
              <a:rPr lang="en-US" dirty="0"/>
              <a:t>Click to edit Master text styles</a:t>
            </a:r>
          </a:p>
        </p:txBody>
      </p:sp>
    </p:spTree>
    <p:extLst>
      <p:ext uri="{BB962C8B-B14F-4D97-AF65-F5344CB8AC3E}">
        <p14:creationId xmlns:p14="http://schemas.microsoft.com/office/powerpoint/2010/main" val="963743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95536" y="1628800"/>
            <a:ext cx="8229600" cy="1143000"/>
          </a:xfrm>
          <a:prstGeom prst="rect">
            <a:avLst/>
          </a:prstGeom>
        </p:spPr>
        <p:txBody>
          <a:bodyPr/>
          <a:lstStyle/>
          <a:p>
            <a:r>
              <a:rPr lang="en-US"/>
              <a:t>Click to edit Master title style</a:t>
            </a:r>
            <a:endParaRPr lang="en-GB"/>
          </a:p>
        </p:txBody>
      </p:sp>
      <p:sp>
        <p:nvSpPr>
          <p:cNvPr id="4" name="Content Placeholder 3"/>
          <p:cNvSpPr>
            <a:spLocks noGrp="1"/>
          </p:cNvSpPr>
          <p:nvPr>
            <p:ph sz="quarter" idx="10"/>
          </p:nvPr>
        </p:nvSpPr>
        <p:spPr>
          <a:xfrm>
            <a:off x="468313" y="2997200"/>
            <a:ext cx="4032250" cy="33845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11"/>
          </p:nvPr>
        </p:nvSpPr>
        <p:spPr>
          <a:xfrm>
            <a:off x="4716463" y="2997200"/>
            <a:ext cx="3959225" cy="331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715671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1262" y="2957855"/>
            <a:ext cx="8153452" cy="849754"/>
          </a:xfrm>
          <a:prstGeom prst="rect">
            <a:avLst/>
          </a:prstGeom>
        </p:spPr>
        <p:txBody>
          <a:bodyPr>
            <a:noAutofit/>
          </a:bodyPr>
          <a:lstStyle>
            <a:lvl1pPr algn="ctr">
              <a:defRPr sz="3100" i="1">
                <a:solidFill>
                  <a:srgbClr val="002E5F"/>
                </a:solidFill>
                <a:latin typeface="Goudy Modern MT"/>
                <a:cs typeface="Goudy Modern MT"/>
              </a:defRPr>
            </a:lvl1pPr>
          </a:lstStyle>
          <a:p>
            <a:r>
              <a:rPr lang="en-US" dirty="0"/>
              <a:t>‘Large quote space lorem ipsum’</a:t>
            </a:r>
          </a:p>
        </p:txBody>
      </p:sp>
      <p:sp>
        <p:nvSpPr>
          <p:cNvPr id="8" name="Text Placeholder 7"/>
          <p:cNvSpPr>
            <a:spLocks noGrp="1"/>
          </p:cNvSpPr>
          <p:nvPr>
            <p:ph type="body" sz="quarter" idx="10" hasCustomPrompt="1"/>
          </p:nvPr>
        </p:nvSpPr>
        <p:spPr>
          <a:xfrm>
            <a:off x="481262" y="3807609"/>
            <a:ext cx="8153452" cy="509587"/>
          </a:xfrm>
          <a:prstGeom prst="rect">
            <a:avLst/>
          </a:prstGeom>
        </p:spPr>
        <p:txBody>
          <a:bodyPr>
            <a:noAutofit/>
          </a:bodyPr>
          <a:lstStyle>
            <a:lvl1pPr marL="0" indent="0" algn="ctr">
              <a:buNone/>
              <a:defRPr sz="2400" i="0">
                <a:solidFill>
                  <a:srgbClr val="696A6F"/>
                </a:solidFill>
                <a:latin typeface="Goudy Modern MT"/>
                <a:cs typeface="Goudy Modern MT"/>
              </a:defRPr>
            </a:lvl1pPr>
          </a:lstStyle>
          <a:p>
            <a:pPr lvl="0"/>
            <a:r>
              <a:rPr lang="en-US" dirty="0"/>
              <a:t>Attribute quote here</a:t>
            </a:r>
          </a:p>
        </p:txBody>
      </p:sp>
    </p:spTree>
    <p:extLst>
      <p:ext uri="{BB962C8B-B14F-4D97-AF65-F5344CB8AC3E}">
        <p14:creationId xmlns:p14="http://schemas.microsoft.com/office/powerpoint/2010/main" val="177788885"/>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1262" y="2957855"/>
            <a:ext cx="8153452" cy="849754"/>
          </a:xfrm>
          <a:prstGeom prst="rect">
            <a:avLst/>
          </a:prstGeom>
        </p:spPr>
        <p:txBody>
          <a:bodyPr>
            <a:noAutofit/>
          </a:bodyPr>
          <a:lstStyle>
            <a:lvl1pPr algn="ctr">
              <a:defRPr sz="3100" i="1">
                <a:solidFill>
                  <a:srgbClr val="002E5F"/>
                </a:solidFill>
                <a:latin typeface="Goudy Modern MT"/>
                <a:cs typeface="Goudy Modern MT"/>
              </a:defRPr>
            </a:lvl1pPr>
          </a:lstStyle>
          <a:p>
            <a:r>
              <a:rPr lang="en-US" dirty="0"/>
              <a:t>‘Large quote space lorem ipsum’</a:t>
            </a:r>
          </a:p>
        </p:txBody>
      </p:sp>
      <p:sp>
        <p:nvSpPr>
          <p:cNvPr id="8" name="Text Placeholder 7"/>
          <p:cNvSpPr>
            <a:spLocks noGrp="1"/>
          </p:cNvSpPr>
          <p:nvPr>
            <p:ph type="body" sz="quarter" idx="10" hasCustomPrompt="1"/>
          </p:nvPr>
        </p:nvSpPr>
        <p:spPr>
          <a:xfrm>
            <a:off x="481262" y="3807609"/>
            <a:ext cx="8153452" cy="509587"/>
          </a:xfrm>
          <a:prstGeom prst="rect">
            <a:avLst/>
          </a:prstGeom>
        </p:spPr>
        <p:txBody>
          <a:bodyPr>
            <a:noAutofit/>
          </a:bodyPr>
          <a:lstStyle>
            <a:lvl1pPr marL="0" indent="0" algn="ctr">
              <a:buNone/>
              <a:defRPr sz="2400" i="0">
                <a:solidFill>
                  <a:srgbClr val="696A6F"/>
                </a:solidFill>
                <a:latin typeface="Goudy Modern MT"/>
                <a:cs typeface="Goudy Modern MT"/>
              </a:defRPr>
            </a:lvl1pPr>
          </a:lstStyle>
          <a:p>
            <a:pPr lvl="0"/>
            <a:r>
              <a:rPr lang="en-US" dirty="0"/>
              <a:t>Attribute quote here</a:t>
            </a:r>
          </a:p>
        </p:txBody>
      </p:sp>
    </p:spTree>
    <p:extLst>
      <p:ext uri="{BB962C8B-B14F-4D97-AF65-F5344CB8AC3E}">
        <p14:creationId xmlns:p14="http://schemas.microsoft.com/office/powerpoint/2010/main" val="19124908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9207CA-5033-4F7A-BDF2-87021FA90484}"/>
              </a:ext>
            </a:extLst>
          </p:cNvPr>
          <p:cNvPicPr>
            <a:picLocks noChangeAspect="1"/>
          </p:cNvPicPr>
          <p:nvPr userDrawn="1"/>
        </p:nvPicPr>
        <p:blipFill>
          <a:blip r:embed="rId2" cstate="print">
            <a:alphaModFix amt="87000"/>
            <a:extLst>
              <a:ext uri="{BEBA8EAE-BF5A-486C-A8C5-ECC9F3942E4B}">
                <a14:imgProps xmlns:a14="http://schemas.microsoft.com/office/drawing/2010/main">
                  <a14:imgLayer r:embed="rId3">
                    <a14:imgEffect>
                      <a14:brightnessContrast contrast="21000"/>
                    </a14:imgEffect>
                  </a14:imgLayer>
                </a14:imgProps>
              </a:ext>
              <a:ext uri="{28A0092B-C50C-407E-A947-70E740481C1C}">
                <a14:useLocalDpi xmlns:a14="http://schemas.microsoft.com/office/drawing/2010/main" val="0"/>
              </a:ext>
            </a:extLst>
          </a:blip>
          <a:stretch>
            <a:fillRect/>
          </a:stretch>
        </p:blipFill>
        <p:spPr>
          <a:xfrm>
            <a:off x="0" y="-25754"/>
            <a:ext cx="9144000" cy="1358137"/>
          </a:xfrm>
          <a:prstGeom prst="rect">
            <a:avLst/>
          </a:prstGeom>
        </p:spPr>
      </p:pic>
      <p:sp>
        <p:nvSpPr>
          <p:cNvPr id="2" name="Title 1"/>
          <p:cNvSpPr>
            <a:spLocks noGrp="1"/>
          </p:cNvSpPr>
          <p:nvPr>
            <p:ph type="title"/>
          </p:nvPr>
        </p:nvSpPr>
        <p:spPr>
          <a:xfrm>
            <a:off x="683568" y="332656"/>
            <a:ext cx="7772400" cy="936104"/>
          </a:xfrm>
          <a:prstGeom prst="rect">
            <a:avLst/>
          </a:prstGeom>
        </p:spPr>
        <p:txBody>
          <a:bodyPr/>
          <a:lstStyle>
            <a:lvl1pPr algn="ctr">
              <a:defRPr sz="3000" b="1">
                <a:solidFill>
                  <a:schemeClr val="bg1"/>
                </a:solidFill>
                <a:latin typeface="Goudy Modern MT"/>
              </a:defRPr>
            </a:lvl1pPr>
          </a:lstStyle>
          <a:p>
            <a:r>
              <a:rPr lang="en-US"/>
              <a:t>Click to edit Master title style</a:t>
            </a:r>
            <a:endParaRPr lang="en-GB"/>
          </a:p>
        </p:txBody>
      </p:sp>
      <p:sp>
        <p:nvSpPr>
          <p:cNvPr id="3" name="Content Placeholder 2"/>
          <p:cNvSpPr>
            <a:spLocks noGrp="1"/>
          </p:cNvSpPr>
          <p:nvPr>
            <p:ph idx="1"/>
          </p:nvPr>
        </p:nvSpPr>
        <p:spPr>
          <a:xfrm>
            <a:off x="685800" y="1484784"/>
            <a:ext cx="7772400" cy="461121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A0B03852-65CB-4F5A-B3DB-7999C214A5BC}" type="slidenum">
              <a:rPr lang="en-US"/>
              <a:pPr>
                <a:defRPr/>
              </a:pPr>
              <a:t>‹#›</a:t>
            </a:fld>
            <a:endParaRPr lang="en-US" dirty="0"/>
          </a:p>
        </p:txBody>
      </p:sp>
      <p:pic>
        <p:nvPicPr>
          <p:cNvPr id="7" name="Picture 6">
            <a:extLst>
              <a:ext uri="{FF2B5EF4-FFF2-40B4-BE49-F238E27FC236}">
                <a16:creationId xmlns:a16="http://schemas.microsoft.com/office/drawing/2014/main" id="{2E7792B0-B970-44BB-A125-28E8E192AF8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9666" t="38450" r="13701" b="38450"/>
          <a:stretch/>
        </p:blipFill>
        <p:spPr>
          <a:xfrm>
            <a:off x="8073004" y="5769496"/>
            <a:ext cx="936104" cy="936104"/>
          </a:xfrm>
          <a:prstGeom prst="rect">
            <a:avLst/>
          </a:prstGeom>
        </p:spPr>
      </p:pic>
    </p:spTree>
    <p:extLst>
      <p:ext uri="{BB962C8B-B14F-4D97-AF65-F5344CB8AC3E}">
        <p14:creationId xmlns:p14="http://schemas.microsoft.com/office/powerpoint/2010/main" val="55295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9AFBF2-668D-4255-A6B4-207D7F0D0241}"/>
              </a:ext>
            </a:extLst>
          </p:cNvPr>
          <p:cNvPicPr>
            <a:picLocks noChangeAspect="1"/>
          </p:cNvPicPr>
          <p:nvPr userDrawn="1"/>
        </p:nvPicPr>
        <p:blipFill>
          <a:blip r:embed="rId2" cstate="print">
            <a:alphaModFix amt="87000"/>
            <a:extLst>
              <a:ext uri="{BEBA8EAE-BF5A-486C-A8C5-ECC9F3942E4B}">
                <a14:imgProps xmlns:a14="http://schemas.microsoft.com/office/drawing/2010/main">
                  <a14:imgLayer r:embed="rId3">
                    <a14:imgEffect>
                      <a14:brightnessContrast contrast="21000"/>
                    </a14:imgEffect>
                  </a14:imgLayer>
                </a14:imgProps>
              </a:ext>
              <a:ext uri="{28A0092B-C50C-407E-A947-70E740481C1C}">
                <a14:useLocalDpi xmlns:a14="http://schemas.microsoft.com/office/drawing/2010/main" val="0"/>
              </a:ext>
            </a:extLst>
          </a:blip>
          <a:stretch>
            <a:fillRect/>
          </a:stretch>
        </p:blipFill>
        <p:spPr>
          <a:xfrm>
            <a:off x="60" y="-17865"/>
            <a:ext cx="9144000" cy="1358137"/>
          </a:xfrm>
          <a:prstGeom prst="rect">
            <a:avLst/>
          </a:prstGeom>
        </p:spPr>
      </p:pic>
      <p:sp>
        <p:nvSpPr>
          <p:cNvPr id="3" name="Text Placeholder 2"/>
          <p:cNvSpPr>
            <a:spLocks noGrp="1"/>
          </p:cNvSpPr>
          <p:nvPr>
            <p:ph type="body" sz="quarter" idx="10"/>
          </p:nvPr>
        </p:nvSpPr>
        <p:spPr>
          <a:xfrm>
            <a:off x="504033" y="476672"/>
            <a:ext cx="8135938" cy="863600"/>
          </a:xfrm>
          <a:prstGeom prst="rect">
            <a:avLst/>
          </a:prstGeom>
        </p:spPr>
        <p:txBody>
          <a:bodyPr/>
          <a:lstStyle>
            <a:lvl1pPr marL="0" indent="0">
              <a:buNone/>
              <a:defRPr sz="2250" b="1">
                <a:solidFill>
                  <a:schemeClr val="bg1"/>
                </a:solidFill>
              </a:defRPr>
            </a:lvl1pPr>
            <a:lvl2pPr marL="257175" indent="0">
              <a:buNone/>
              <a:defRPr sz="2025" b="1"/>
            </a:lvl2pPr>
            <a:lvl3pPr marL="514350" indent="0">
              <a:buNone/>
              <a:defRPr sz="1800" b="1"/>
            </a:lvl3pPr>
            <a:lvl4pPr marL="771525" indent="0">
              <a:buNone/>
              <a:defRPr sz="1575" b="1"/>
            </a:lvl4pPr>
            <a:lvl5pPr marL="1028700" indent="0">
              <a:buNone/>
              <a:defRPr sz="1575" b="1"/>
            </a:lvl5pPr>
          </a:lstStyle>
          <a:p>
            <a:pPr lvl="0"/>
            <a:r>
              <a:rPr lang="en-US" dirty="0"/>
              <a:t>Click to edit Master text styles</a:t>
            </a:r>
          </a:p>
        </p:txBody>
      </p:sp>
      <p:sp>
        <p:nvSpPr>
          <p:cNvPr id="5" name="Content Placeholder 4"/>
          <p:cNvSpPr>
            <a:spLocks noGrp="1"/>
          </p:cNvSpPr>
          <p:nvPr>
            <p:ph sz="quarter" idx="11"/>
          </p:nvPr>
        </p:nvSpPr>
        <p:spPr>
          <a:xfrm>
            <a:off x="539751" y="1412780"/>
            <a:ext cx="8135938" cy="48959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a:extLst>
              <a:ext uri="{FF2B5EF4-FFF2-40B4-BE49-F238E27FC236}">
                <a16:creationId xmlns:a16="http://schemas.microsoft.com/office/drawing/2014/main" id="{68B166EE-4EFF-4A5D-A987-AFB478623BD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9666" t="38450" r="13701" b="38450"/>
          <a:stretch/>
        </p:blipFill>
        <p:spPr>
          <a:xfrm>
            <a:off x="8073004" y="5769496"/>
            <a:ext cx="936104" cy="936104"/>
          </a:xfrm>
          <a:prstGeom prst="rect">
            <a:avLst/>
          </a:prstGeom>
        </p:spPr>
      </p:pic>
    </p:spTree>
    <p:extLst>
      <p:ext uri="{BB962C8B-B14F-4D97-AF65-F5344CB8AC3E}">
        <p14:creationId xmlns:p14="http://schemas.microsoft.com/office/powerpoint/2010/main" val="18306099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9AFBF2-668D-4255-A6B4-207D7F0D0241}"/>
              </a:ext>
            </a:extLst>
          </p:cNvPr>
          <p:cNvPicPr>
            <a:picLocks noChangeAspect="1"/>
          </p:cNvPicPr>
          <p:nvPr userDrawn="1"/>
        </p:nvPicPr>
        <p:blipFill>
          <a:blip r:embed="rId2" cstate="print">
            <a:alphaModFix amt="87000"/>
            <a:extLst>
              <a:ext uri="{BEBA8EAE-BF5A-486C-A8C5-ECC9F3942E4B}">
                <a14:imgProps xmlns:a14="http://schemas.microsoft.com/office/drawing/2010/main">
                  <a14:imgLayer r:embed="rId3">
                    <a14:imgEffect>
                      <a14:brightnessContrast contrast="21000"/>
                    </a14:imgEffect>
                  </a14:imgLayer>
                </a14:imgProps>
              </a:ext>
              <a:ext uri="{28A0092B-C50C-407E-A947-70E740481C1C}">
                <a14:useLocalDpi xmlns:a14="http://schemas.microsoft.com/office/drawing/2010/main" val="0"/>
              </a:ext>
            </a:extLst>
          </a:blip>
          <a:stretch>
            <a:fillRect/>
          </a:stretch>
        </p:blipFill>
        <p:spPr>
          <a:xfrm>
            <a:off x="-22800" y="-26993"/>
            <a:ext cx="9144000" cy="1358137"/>
          </a:xfrm>
          <a:prstGeom prst="rect">
            <a:avLst/>
          </a:prstGeom>
        </p:spPr>
      </p:pic>
      <p:sp>
        <p:nvSpPr>
          <p:cNvPr id="3" name="Text Placeholder 2"/>
          <p:cNvSpPr>
            <a:spLocks noGrp="1"/>
          </p:cNvSpPr>
          <p:nvPr>
            <p:ph type="body" sz="quarter" idx="10"/>
          </p:nvPr>
        </p:nvSpPr>
        <p:spPr>
          <a:xfrm>
            <a:off x="504032" y="476672"/>
            <a:ext cx="8135938" cy="863600"/>
          </a:xfrm>
          <a:prstGeom prst="rect">
            <a:avLst/>
          </a:prstGeom>
        </p:spPr>
        <p:txBody>
          <a:bodyPr/>
          <a:lstStyle>
            <a:lvl1pPr marL="0" indent="0">
              <a:buNone/>
              <a:defRPr sz="3000" b="1">
                <a:solidFill>
                  <a:schemeClr val="bg1"/>
                </a:solidFill>
              </a:defRPr>
            </a:lvl1pPr>
            <a:lvl2pPr marL="342900" indent="0">
              <a:buNone/>
              <a:defRPr sz="2700" b="1"/>
            </a:lvl2pPr>
            <a:lvl3pPr marL="685800" indent="0">
              <a:buNone/>
              <a:defRPr sz="2400" b="1"/>
            </a:lvl3pPr>
            <a:lvl4pPr marL="1028700" indent="0">
              <a:buNone/>
              <a:defRPr sz="2100" b="1"/>
            </a:lvl4pPr>
            <a:lvl5pPr marL="1371600" indent="0">
              <a:buNone/>
              <a:defRPr sz="2100" b="1"/>
            </a:lvl5pPr>
          </a:lstStyle>
          <a:p>
            <a:pPr lvl="0"/>
            <a:r>
              <a:rPr lang="en-US" dirty="0"/>
              <a:t>Click to edit Master text styles</a:t>
            </a:r>
          </a:p>
        </p:txBody>
      </p:sp>
      <p:sp>
        <p:nvSpPr>
          <p:cNvPr id="5" name="Content Placeholder 4"/>
          <p:cNvSpPr>
            <a:spLocks noGrp="1"/>
          </p:cNvSpPr>
          <p:nvPr>
            <p:ph sz="quarter" idx="11"/>
          </p:nvPr>
        </p:nvSpPr>
        <p:spPr>
          <a:xfrm>
            <a:off x="539751" y="1412778"/>
            <a:ext cx="8135938" cy="48959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a:extLst>
              <a:ext uri="{FF2B5EF4-FFF2-40B4-BE49-F238E27FC236}">
                <a16:creationId xmlns:a16="http://schemas.microsoft.com/office/drawing/2014/main" id="{68B166EE-4EFF-4A5D-A987-AFB478623BD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9666" t="38450" r="13701" b="38450"/>
          <a:stretch/>
        </p:blipFill>
        <p:spPr>
          <a:xfrm>
            <a:off x="8073004" y="5769496"/>
            <a:ext cx="936104" cy="936104"/>
          </a:xfrm>
          <a:prstGeom prst="rect">
            <a:avLst/>
          </a:prstGeom>
        </p:spPr>
      </p:pic>
    </p:spTree>
    <p:extLst>
      <p:ext uri="{BB962C8B-B14F-4D97-AF65-F5344CB8AC3E}">
        <p14:creationId xmlns:p14="http://schemas.microsoft.com/office/powerpoint/2010/main" val="18306099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81263" y="1412778"/>
            <a:ext cx="8153452" cy="4038901"/>
          </a:xfrm>
          <a:prstGeom prst="rect">
            <a:avLst/>
          </a:prstGeom>
        </p:spPr>
        <p:txBody>
          <a:bodyPr/>
          <a:lstStyle/>
          <a:p>
            <a:pPr lvl="0"/>
            <a:r>
              <a:rPr lang="en-US" dirty="0"/>
              <a:t>Click to add bullets</a:t>
            </a:r>
          </a:p>
        </p:txBody>
      </p:sp>
      <p:sp>
        <p:nvSpPr>
          <p:cNvPr id="4" name="Title 1"/>
          <p:cNvSpPr txBox="1">
            <a:spLocks/>
          </p:cNvSpPr>
          <p:nvPr userDrawn="1"/>
        </p:nvSpPr>
        <p:spPr>
          <a:xfrm>
            <a:off x="481263" y="365126"/>
            <a:ext cx="8153452" cy="831626"/>
          </a:xfrm>
          <a:prstGeom prst="rect">
            <a:avLst/>
          </a:prstGeom>
        </p:spPr>
        <p:txBody>
          <a:bodyPr>
            <a:noAutofit/>
          </a:bodyPr>
          <a:lstStyle>
            <a:lvl1pPr algn="l" defTabSz="914400" rtl="0" eaLnBrk="1" latinLnBrk="0" hangingPunct="1">
              <a:lnSpc>
                <a:spcPct val="90000"/>
              </a:lnSpc>
              <a:spcBef>
                <a:spcPct val="0"/>
              </a:spcBef>
              <a:buNone/>
              <a:defRPr sz="2300" kern="1200" baseline="0">
                <a:solidFill>
                  <a:schemeClr val="bg2">
                    <a:lumMod val="10000"/>
                  </a:schemeClr>
                </a:solidFill>
                <a:latin typeface="Goudy Modern MT"/>
                <a:ea typeface="Helvetica" charset="0"/>
                <a:cs typeface="Goudy Modern MT"/>
              </a:defRPr>
            </a:lvl1pPr>
          </a:lstStyle>
          <a:p>
            <a:endParaRPr lang="en-US" sz="3000" b="1" dirty="0"/>
          </a:p>
        </p:txBody>
      </p:sp>
      <p:sp>
        <p:nvSpPr>
          <p:cNvPr id="5" name="Text Placeholder 2"/>
          <p:cNvSpPr>
            <a:spLocks noGrp="1"/>
          </p:cNvSpPr>
          <p:nvPr>
            <p:ph type="body" sz="quarter" idx="10"/>
          </p:nvPr>
        </p:nvSpPr>
        <p:spPr>
          <a:xfrm>
            <a:off x="520257" y="333152"/>
            <a:ext cx="8135938" cy="863600"/>
          </a:xfrm>
          <a:prstGeom prst="rect">
            <a:avLst/>
          </a:prstGeom>
        </p:spPr>
        <p:txBody>
          <a:bodyPr/>
          <a:lstStyle>
            <a:lvl1pPr marL="0" indent="0">
              <a:buNone/>
              <a:defRPr sz="3000" b="1"/>
            </a:lvl1pPr>
            <a:lvl2pPr marL="342900" indent="0">
              <a:buNone/>
              <a:defRPr sz="2700" b="1"/>
            </a:lvl2pPr>
            <a:lvl3pPr marL="685800" indent="0">
              <a:buNone/>
              <a:defRPr sz="2400" b="1"/>
            </a:lvl3pPr>
            <a:lvl4pPr marL="1028700" indent="0">
              <a:buNone/>
              <a:defRPr sz="2100" b="1"/>
            </a:lvl4pPr>
            <a:lvl5pPr marL="1371600" indent="0">
              <a:buNone/>
              <a:defRPr sz="2100" b="1"/>
            </a:lvl5pPr>
          </a:lstStyle>
          <a:p>
            <a:pPr lvl="0"/>
            <a:r>
              <a:rPr lang="en-US" dirty="0"/>
              <a:t>Click to edit Master text styles</a:t>
            </a:r>
          </a:p>
        </p:txBody>
      </p:sp>
    </p:spTree>
    <p:extLst>
      <p:ext uri="{BB962C8B-B14F-4D97-AF65-F5344CB8AC3E}">
        <p14:creationId xmlns:p14="http://schemas.microsoft.com/office/powerpoint/2010/main" val="34668897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9207CA-5033-4F7A-BDF2-87021FA90484}"/>
              </a:ext>
            </a:extLst>
          </p:cNvPr>
          <p:cNvPicPr>
            <a:picLocks noChangeAspect="1"/>
          </p:cNvPicPr>
          <p:nvPr userDrawn="1"/>
        </p:nvPicPr>
        <p:blipFill>
          <a:blip r:embed="rId2" cstate="print">
            <a:alphaModFix amt="87000"/>
            <a:extLst>
              <a:ext uri="{BEBA8EAE-BF5A-486C-A8C5-ECC9F3942E4B}">
                <a14:imgProps xmlns:a14="http://schemas.microsoft.com/office/drawing/2010/main">
                  <a14:imgLayer r:embed="rId3">
                    <a14:imgEffect>
                      <a14:brightnessContrast contrast="21000"/>
                    </a14:imgEffect>
                  </a14:imgLayer>
                </a14:imgProps>
              </a:ext>
              <a:ext uri="{28A0092B-C50C-407E-A947-70E740481C1C}">
                <a14:useLocalDpi xmlns:a14="http://schemas.microsoft.com/office/drawing/2010/main" val="0"/>
              </a:ext>
            </a:extLst>
          </a:blip>
          <a:stretch>
            <a:fillRect/>
          </a:stretch>
        </p:blipFill>
        <p:spPr>
          <a:xfrm>
            <a:off x="0" y="-25754"/>
            <a:ext cx="9144000" cy="1358137"/>
          </a:xfrm>
          <a:prstGeom prst="rect">
            <a:avLst/>
          </a:prstGeom>
        </p:spPr>
      </p:pic>
      <p:sp>
        <p:nvSpPr>
          <p:cNvPr id="2" name="Title 1"/>
          <p:cNvSpPr>
            <a:spLocks noGrp="1"/>
          </p:cNvSpPr>
          <p:nvPr>
            <p:ph type="title"/>
          </p:nvPr>
        </p:nvSpPr>
        <p:spPr>
          <a:xfrm>
            <a:off x="683568" y="332656"/>
            <a:ext cx="7772400" cy="936104"/>
          </a:xfrm>
          <a:prstGeom prst="rect">
            <a:avLst/>
          </a:prstGeom>
        </p:spPr>
        <p:txBody>
          <a:bodyPr/>
          <a:lstStyle>
            <a:lvl1pPr algn="ctr">
              <a:defRPr sz="4000" b="1">
                <a:solidFill>
                  <a:schemeClr val="bg1"/>
                </a:solidFill>
                <a:latin typeface="Goudy Modern MT"/>
              </a:defRPr>
            </a:lvl1pPr>
          </a:lstStyle>
          <a:p>
            <a:r>
              <a:rPr lang="en-US"/>
              <a:t>Click to edit Master title style</a:t>
            </a:r>
            <a:endParaRPr lang="en-GB"/>
          </a:p>
        </p:txBody>
      </p:sp>
      <p:sp>
        <p:nvSpPr>
          <p:cNvPr id="3" name="Content Placeholder 2"/>
          <p:cNvSpPr>
            <a:spLocks noGrp="1"/>
          </p:cNvSpPr>
          <p:nvPr>
            <p:ph idx="1"/>
          </p:nvPr>
        </p:nvSpPr>
        <p:spPr>
          <a:xfrm>
            <a:off x="685800" y="1484784"/>
            <a:ext cx="7772400" cy="461121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A0B03852-65CB-4F5A-B3DB-7999C214A5BC}" type="slidenum">
              <a:rPr lang="en-US"/>
              <a:pPr>
                <a:defRPr/>
              </a:pPr>
              <a:t>‹#›</a:t>
            </a:fld>
            <a:endParaRPr lang="en-US" dirty="0"/>
          </a:p>
        </p:txBody>
      </p:sp>
      <p:pic>
        <p:nvPicPr>
          <p:cNvPr id="7" name="Picture 6">
            <a:extLst>
              <a:ext uri="{FF2B5EF4-FFF2-40B4-BE49-F238E27FC236}">
                <a16:creationId xmlns:a16="http://schemas.microsoft.com/office/drawing/2014/main" id="{2E7792B0-B970-44BB-A125-28E8E192AF8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9666" t="38450" r="13701" b="38450"/>
          <a:stretch/>
        </p:blipFill>
        <p:spPr>
          <a:xfrm>
            <a:off x="8073004" y="5769496"/>
            <a:ext cx="936104" cy="936104"/>
          </a:xfrm>
          <a:prstGeom prst="rect">
            <a:avLst/>
          </a:prstGeom>
        </p:spPr>
      </p:pic>
    </p:spTree>
    <p:extLst>
      <p:ext uri="{BB962C8B-B14F-4D97-AF65-F5344CB8AC3E}">
        <p14:creationId xmlns:p14="http://schemas.microsoft.com/office/powerpoint/2010/main" val="552951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6D441F-9FBB-4F90-987A-39793DE0E7A0}"/>
              </a:ext>
            </a:extLst>
          </p:cNvPr>
          <p:cNvSpPr>
            <a:spLocks noGrp="1"/>
          </p:cNvSpPr>
          <p:nvPr>
            <p:ph type="dt" sz="half" idx="10"/>
          </p:nvPr>
        </p:nvSpPr>
        <p:spPr/>
        <p:txBody>
          <a:bodyPr/>
          <a:lstStyle/>
          <a:p>
            <a:fld id="{C1691109-F4F8-4597-962C-A4F4B7960636}" type="datetimeFigureOut">
              <a:rPr lang="en-US" smtClean="0"/>
              <a:t>6/13/2023</a:t>
            </a:fld>
            <a:endParaRPr lang="en-US"/>
          </a:p>
        </p:txBody>
      </p:sp>
      <p:sp>
        <p:nvSpPr>
          <p:cNvPr id="3" name="Footer Placeholder 2">
            <a:extLst>
              <a:ext uri="{FF2B5EF4-FFF2-40B4-BE49-F238E27FC236}">
                <a16:creationId xmlns:a16="http://schemas.microsoft.com/office/drawing/2014/main" id="{53C92B1E-8D5D-45CA-9A8B-53E3B7FEC4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489E71-49A9-4CE9-AD1D-780A876BC35A}"/>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10132337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96A35EAA-ED80-4FF1-942C-82B1D483AF60}"/>
              </a:ext>
            </a:extLst>
          </p:cNvPr>
          <p:cNvSpPr/>
          <p:nvPr/>
        </p:nvSpPr>
        <p:spPr>
          <a:xfrm rot="21133683" flipH="1">
            <a:off x="977627" y="481134"/>
            <a:ext cx="9378187" cy="5238589"/>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28618 w 1248446"/>
              <a:gd name="connsiteY0" fmla="*/ 873038 h 873038"/>
              <a:gd name="connsiteX1" fmla="*/ 821023 w 1248446"/>
              <a:gd name="connsiteY1" fmla="*/ 803124 h 873038"/>
              <a:gd name="connsiteX2" fmla="*/ 1179829 w 1248446"/>
              <a:gd name="connsiteY2" fmla="*/ 630341 h 873038"/>
              <a:gd name="connsiteX3" fmla="*/ 1178782 w 1248446"/>
              <a:gd name="connsiteY3" fmla="*/ 192762 h 873038"/>
              <a:gd name="connsiteX4" fmla="*/ 459454 w 1248446"/>
              <a:gd name="connsiteY4" fmla="*/ 32456 h 873038"/>
              <a:gd name="connsiteX5" fmla="*/ 7302 w 1248446"/>
              <a:gd name="connsiteY5" fmla="*/ 595193 h 873038"/>
              <a:gd name="connsiteX6" fmla="*/ 547734 w 1248446"/>
              <a:gd name="connsiteY6" fmla="*/ 751246 h 873038"/>
              <a:gd name="connsiteX7" fmla="*/ 628618 w 1248446"/>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49939"/>
              <a:gd name="connsiteY0" fmla="*/ 873038 h 873038"/>
              <a:gd name="connsiteX1" fmla="*/ 828272 w 1249939"/>
              <a:gd name="connsiteY1" fmla="*/ 793767 h 873038"/>
              <a:gd name="connsiteX2" fmla="*/ 1187078 w 1249939"/>
              <a:gd name="connsiteY2" fmla="*/ 630341 h 873038"/>
              <a:gd name="connsiteX3" fmla="*/ 1186031 w 1249939"/>
              <a:gd name="connsiteY3" fmla="*/ 192762 h 873038"/>
              <a:gd name="connsiteX4" fmla="*/ 466703 w 1249939"/>
              <a:gd name="connsiteY4" fmla="*/ 32456 h 873038"/>
              <a:gd name="connsiteX5" fmla="*/ 14551 w 1249939"/>
              <a:gd name="connsiteY5" fmla="*/ 595193 h 873038"/>
              <a:gd name="connsiteX6" fmla="*/ 554983 w 1249939"/>
              <a:gd name="connsiteY6" fmla="*/ 751246 h 873038"/>
              <a:gd name="connsiteX7" fmla="*/ 635867 w 1249939"/>
              <a:gd name="connsiteY7" fmla="*/ 873038 h 873038"/>
              <a:gd name="connsiteX0" fmla="*/ 615218 w 1229290"/>
              <a:gd name="connsiteY0" fmla="*/ 861281 h 861281"/>
              <a:gd name="connsiteX1" fmla="*/ 807623 w 1229290"/>
              <a:gd name="connsiteY1" fmla="*/ 782010 h 861281"/>
              <a:gd name="connsiteX2" fmla="*/ 1166429 w 1229290"/>
              <a:gd name="connsiteY2" fmla="*/ 618584 h 861281"/>
              <a:gd name="connsiteX3" fmla="*/ 1165382 w 1229290"/>
              <a:gd name="connsiteY3" fmla="*/ 181005 h 861281"/>
              <a:gd name="connsiteX4" fmla="*/ 446054 w 1229290"/>
              <a:gd name="connsiteY4" fmla="*/ 20699 h 861281"/>
              <a:gd name="connsiteX5" fmla="*/ 5663 w 1229290"/>
              <a:gd name="connsiteY5" fmla="*/ 576828 h 861281"/>
              <a:gd name="connsiteX6" fmla="*/ 534334 w 1229290"/>
              <a:gd name="connsiteY6" fmla="*/ 739489 h 861281"/>
              <a:gd name="connsiteX7" fmla="*/ 615218 w 1229290"/>
              <a:gd name="connsiteY7" fmla="*/ 861281 h 861281"/>
              <a:gd name="connsiteX0" fmla="*/ 619617 w 1233689"/>
              <a:gd name="connsiteY0" fmla="*/ 861281 h 861281"/>
              <a:gd name="connsiteX1" fmla="*/ 812022 w 1233689"/>
              <a:gd name="connsiteY1" fmla="*/ 782010 h 861281"/>
              <a:gd name="connsiteX2" fmla="*/ 1170828 w 1233689"/>
              <a:gd name="connsiteY2" fmla="*/ 618584 h 861281"/>
              <a:gd name="connsiteX3" fmla="*/ 1169781 w 1233689"/>
              <a:gd name="connsiteY3" fmla="*/ 181005 h 861281"/>
              <a:gd name="connsiteX4" fmla="*/ 450453 w 1233689"/>
              <a:gd name="connsiteY4" fmla="*/ 20699 h 861281"/>
              <a:gd name="connsiteX5" fmla="*/ 10062 w 1233689"/>
              <a:gd name="connsiteY5" fmla="*/ 576828 h 861281"/>
              <a:gd name="connsiteX6" fmla="*/ 538733 w 1233689"/>
              <a:gd name="connsiteY6" fmla="*/ 739489 h 861281"/>
              <a:gd name="connsiteX7" fmla="*/ 619617 w 1233689"/>
              <a:gd name="connsiteY7" fmla="*/ 861281 h 861281"/>
              <a:gd name="connsiteX0" fmla="*/ 619579 w 1239236"/>
              <a:gd name="connsiteY0" fmla="*/ 863398 h 863398"/>
              <a:gd name="connsiteX1" fmla="*/ 811984 w 1239236"/>
              <a:gd name="connsiteY1" fmla="*/ 784127 h 863398"/>
              <a:gd name="connsiteX2" fmla="*/ 1170790 w 1239236"/>
              <a:gd name="connsiteY2" fmla="*/ 620701 h 863398"/>
              <a:gd name="connsiteX3" fmla="*/ 1169743 w 1239236"/>
              <a:gd name="connsiteY3" fmla="*/ 183122 h 863398"/>
              <a:gd name="connsiteX4" fmla="*/ 451887 w 1239236"/>
              <a:gd name="connsiteY4" fmla="*/ 17855 h 863398"/>
              <a:gd name="connsiteX5" fmla="*/ 10024 w 1239236"/>
              <a:gd name="connsiteY5" fmla="*/ 578945 h 863398"/>
              <a:gd name="connsiteX6" fmla="*/ 538695 w 1239236"/>
              <a:gd name="connsiteY6" fmla="*/ 741606 h 863398"/>
              <a:gd name="connsiteX7" fmla="*/ 619579 w 1239236"/>
              <a:gd name="connsiteY7" fmla="*/ 863398 h 863398"/>
              <a:gd name="connsiteX0" fmla="*/ 623569 w 1243226"/>
              <a:gd name="connsiteY0" fmla="*/ 870437 h 870437"/>
              <a:gd name="connsiteX1" fmla="*/ 815974 w 1243226"/>
              <a:gd name="connsiteY1" fmla="*/ 791166 h 870437"/>
              <a:gd name="connsiteX2" fmla="*/ 1174780 w 1243226"/>
              <a:gd name="connsiteY2" fmla="*/ 627740 h 870437"/>
              <a:gd name="connsiteX3" fmla="*/ 1173733 w 1243226"/>
              <a:gd name="connsiteY3" fmla="*/ 190161 h 870437"/>
              <a:gd name="connsiteX4" fmla="*/ 455877 w 1243226"/>
              <a:gd name="connsiteY4" fmla="*/ 24894 h 870437"/>
              <a:gd name="connsiteX5" fmla="*/ 14014 w 1243226"/>
              <a:gd name="connsiteY5" fmla="*/ 585984 h 870437"/>
              <a:gd name="connsiteX6" fmla="*/ 542685 w 1243226"/>
              <a:gd name="connsiteY6" fmla="*/ 748645 h 870437"/>
              <a:gd name="connsiteX7" fmla="*/ 623569 w 1243226"/>
              <a:gd name="connsiteY7" fmla="*/ 870437 h 870437"/>
              <a:gd name="connsiteX0" fmla="*/ 624861 w 1244518"/>
              <a:gd name="connsiteY0" fmla="*/ 869274 h 869274"/>
              <a:gd name="connsiteX1" fmla="*/ 817266 w 1244518"/>
              <a:gd name="connsiteY1" fmla="*/ 790003 h 869274"/>
              <a:gd name="connsiteX2" fmla="*/ 1176072 w 1244518"/>
              <a:gd name="connsiteY2" fmla="*/ 626577 h 869274"/>
              <a:gd name="connsiteX3" fmla="*/ 1175025 w 1244518"/>
              <a:gd name="connsiteY3" fmla="*/ 188998 h 869274"/>
              <a:gd name="connsiteX4" fmla="*/ 457169 w 1244518"/>
              <a:gd name="connsiteY4" fmla="*/ 23731 h 869274"/>
              <a:gd name="connsiteX5" fmla="*/ 15306 w 1244518"/>
              <a:gd name="connsiteY5" fmla="*/ 584821 h 869274"/>
              <a:gd name="connsiteX6" fmla="*/ 543977 w 1244518"/>
              <a:gd name="connsiteY6" fmla="*/ 747482 h 869274"/>
              <a:gd name="connsiteX7" fmla="*/ 624861 w 1244518"/>
              <a:gd name="connsiteY7" fmla="*/ 869274 h 869274"/>
              <a:gd name="connsiteX0" fmla="*/ 619558 w 1235941"/>
              <a:gd name="connsiteY0" fmla="*/ 867295 h 867295"/>
              <a:gd name="connsiteX1" fmla="*/ 811963 w 1235941"/>
              <a:gd name="connsiteY1" fmla="*/ 788024 h 867295"/>
              <a:gd name="connsiteX2" fmla="*/ 1170769 w 1235941"/>
              <a:gd name="connsiteY2" fmla="*/ 624598 h 867295"/>
              <a:gd name="connsiteX3" fmla="*/ 1164738 w 1235941"/>
              <a:gd name="connsiteY3" fmla="*/ 164190 h 867295"/>
              <a:gd name="connsiteX4" fmla="*/ 451866 w 1235941"/>
              <a:gd name="connsiteY4" fmla="*/ 21752 h 867295"/>
              <a:gd name="connsiteX5" fmla="*/ 10003 w 1235941"/>
              <a:gd name="connsiteY5" fmla="*/ 582842 h 867295"/>
              <a:gd name="connsiteX6" fmla="*/ 538674 w 1235941"/>
              <a:gd name="connsiteY6" fmla="*/ 745503 h 867295"/>
              <a:gd name="connsiteX7" fmla="*/ 619558 w 1235941"/>
              <a:gd name="connsiteY7" fmla="*/ 867295 h 867295"/>
              <a:gd name="connsiteX0" fmla="*/ 622435 w 1238818"/>
              <a:gd name="connsiteY0" fmla="*/ 868328 h 868328"/>
              <a:gd name="connsiteX1" fmla="*/ 814840 w 1238818"/>
              <a:gd name="connsiteY1" fmla="*/ 789057 h 868328"/>
              <a:gd name="connsiteX2" fmla="*/ 1173646 w 1238818"/>
              <a:gd name="connsiteY2" fmla="*/ 625631 h 868328"/>
              <a:gd name="connsiteX3" fmla="*/ 1167615 w 1238818"/>
              <a:gd name="connsiteY3" fmla="*/ 165223 h 868328"/>
              <a:gd name="connsiteX4" fmla="*/ 454743 w 1238818"/>
              <a:gd name="connsiteY4" fmla="*/ 22785 h 868328"/>
              <a:gd name="connsiteX5" fmla="*/ 12880 w 1238818"/>
              <a:gd name="connsiteY5" fmla="*/ 583875 h 868328"/>
              <a:gd name="connsiteX6" fmla="*/ 541551 w 1238818"/>
              <a:gd name="connsiteY6" fmla="*/ 746536 h 868328"/>
              <a:gd name="connsiteX7" fmla="*/ 622435 w 1238818"/>
              <a:gd name="connsiteY7" fmla="*/ 868328 h 868328"/>
              <a:gd name="connsiteX0" fmla="*/ 618931 w 1201319"/>
              <a:gd name="connsiteY0" fmla="*/ 879992 h 879992"/>
              <a:gd name="connsiteX1" fmla="*/ 811336 w 1201319"/>
              <a:gd name="connsiteY1" fmla="*/ 800721 h 879992"/>
              <a:gd name="connsiteX2" fmla="*/ 1170142 w 1201319"/>
              <a:gd name="connsiteY2" fmla="*/ 637295 h 879992"/>
              <a:gd name="connsiteX3" fmla="*/ 1164111 w 1201319"/>
              <a:gd name="connsiteY3" fmla="*/ 176887 h 879992"/>
              <a:gd name="connsiteX4" fmla="*/ 1005959 w 1201319"/>
              <a:gd name="connsiteY4" fmla="*/ 73552 h 879992"/>
              <a:gd name="connsiteX5" fmla="*/ 451239 w 1201319"/>
              <a:gd name="connsiteY5" fmla="*/ 34449 h 879992"/>
              <a:gd name="connsiteX6" fmla="*/ 9376 w 1201319"/>
              <a:gd name="connsiteY6" fmla="*/ 595539 h 879992"/>
              <a:gd name="connsiteX7" fmla="*/ 538047 w 1201319"/>
              <a:gd name="connsiteY7" fmla="*/ 758200 h 879992"/>
              <a:gd name="connsiteX8" fmla="*/ 618931 w 1201319"/>
              <a:gd name="connsiteY8" fmla="*/ 879992 h 879992"/>
              <a:gd name="connsiteX0" fmla="*/ 618931 w 1214866"/>
              <a:gd name="connsiteY0" fmla="*/ 879992 h 879992"/>
              <a:gd name="connsiteX1" fmla="*/ 811336 w 1214866"/>
              <a:gd name="connsiteY1" fmla="*/ 800721 h 879992"/>
              <a:gd name="connsiteX2" fmla="*/ 1170142 w 1214866"/>
              <a:gd name="connsiteY2" fmla="*/ 637295 h 879992"/>
              <a:gd name="connsiteX3" fmla="*/ 1164111 w 1214866"/>
              <a:gd name="connsiteY3" fmla="*/ 176887 h 879992"/>
              <a:gd name="connsiteX4" fmla="*/ 1005959 w 1214866"/>
              <a:gd name="connsiteY4" fmla="*/ 73552 h 879992"/>
              <a:gd name="connsiteX5" fmla="*/ 451239 w 1214866"/>
              <a:gd name="connsiteY5" fmla="*/ 34449 h 879992"/>
              <a:gd name="connsiteX6" fmla="*/ 9376 w 1214866"/>
              <a:gd name="connsiteY6" fmla="*/ 595539 h 879992"/>
              <a:gd name="connsiteX7" fmla="*/ 538047 w 1214866"/>
              <a:gd name="connsiteY7" fmla="*/ 758200 h 879992"/>
              <a:gd name="connsiteX8" fmla="*/ 618931 w 1214866"/>
              <a:gd name="connsiteY8" fmla="*/ 879992 h 879992"/>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20039 w 1203184"/>
              <a:gd name="connsiteY0" fmla="*/ 874240 h 874240"/>
              <a:gd name="connsiteX1" fmla="*/ 812444 w 1203184"/>
              <a:gd name="connsiteY1" fmla="*/ 794969 h 874240"/>
              <a:gd name="connsiteX2" fmla="*/ 1171250 w 1203184"/>
              <a:gd name="connsiteY2" fmla="*/ 631543 h 874240"/>
              <a:gd name="connsiteX3" fmla="*/ 1165219 w 1203184"/>
              <a:gd name="connsiteY3" fmla="*/ 171135 h 874240"/>
              <a:gd name="connsiteX4" fmla="*/ 990916 w 1203184"/>
              <a:gd name="connsiteY4" fmla="*/ 39669 h 874240"/>
              <a:gd name="connsiteX5" fmla="*/ 406775 w 1203184"/>
              <a:gd name="connsiteY5" fmla="*/ 50168 h 874240"/>
              <a:gd name="connsiteX6" fmla="*/ 10484 w 1203184"/>
              <a:gd name="connsiteY6" fmla="*/ 589787 h 874240"/>
              <a:gd name="connsiteX7" fmla="*/ 539155 w 1203184"/>
              <a:gd name="connsiteY7" fmla="*/ 752448 h 874240"/>
              <a:gd name="connsiteX8" fmla="*/ 620039 w 1203184"/>
              <a:gd name="connsiteY8" fmla="*/ 874240 h 874240"/>
              <a:gd name="connsiteX0" fmla="*/ 620213 w 1203358"/>
              <a:gd name="connsiteY0" fmla="*/ 867642 h 867642"/>
              <a:gd name="connsiteX1" fmla="*/ 812618 w 1203358"/>
              <a:gd name="connsiteY1" fmla="*/ 788371 h 867642"/>
              <a:gd name="connsiteX2" fmla="*/ 1171424 w 1203358"/>
              <a:gd name="connsiteY2" fmla="*/ 624945 h 867642"/>
              <a:gd name="connsiteX3" fmla="*/ 1165393 w 1203358"/>
              <a:gd name="connsiteY3" fmla="*/ 164537 h 867642"/>
              <a:gd name="connsiteX4" fmla="*/ 991090 w 1203358"/>
              <a:gd name="connsiteY4" fmla="*/ 33071 h 867642"/>
              <a:gd name="connsiteX5" fmla="*/ 406949 w 1203358"/>
              <a:gd name="connsiteY5" fmla="*/ 43570 h 867642"/>
              <a:gd name="connsiteX6" fmla="*/ 10658 w 1203358"/>
              <a:gd name="connsiteY6" fmla="*/ 583189 h 867642"/>
              <a:gd name="connsiteX7" fmla="*/ 539329 w 1203358"/>
              <a:gd name="connsiteY7" fmla="*/ 745850 h 867642"/>
              <a:gd name="connsiteX8" fmla="*/ 620213 w 1203358"/>
              <a:gd name="connsiteY8" fmla="*/ 867642 h 867642"/>
              <a:gd name="connsiteX0" fmla="*/ 621220 w 1204365"/>
              <a:gd name="connsiteY0" fmla="*/ 864871 h 864871"/>
              <a:gd name="connsiteX1" fmla="*/ 813625 w 1204365"/>
              <a:gd name="connsiteY1" fmla="*/ 785600 h 864871"/>
              <a:gd name="connsiteX2" fmla="*/ 1172431 w 1204365"/>
              <a:gd name="connsiteY2" fmla="*/ 622174 h 864871"/>
              <a:gd name="connsiteX3" fmla="*/ 1166400 w 1204365"/>
              <a:gd name="connsiteY3" fmla="*/ 161766 h 864871"/>
              <a:gd name="connsiteX4" fmla="*/ 992097 w 1204365"/>
              <a:gd name="connsiteY4" fmla="*/ 30300 h 864871"/>
              <a:gd name="connsiteX5" fmla="*/ 407956 w 1204365"/>
              <a:gd name="connsiteY5" fmla="*/ 40799 h 864871"/>
              <a:gd name="connsiteX6" fmla="*/ 11665 w 1204365"/>
              <a:gd name="connsiteY6" fmla="*/ 580418 h 864871"/>
              <a:gd name="connsiteX7" fmla="*/ 540336 w 1204365"/>
              <a:gd name="connsiteY7" fmla="*/ 743079 h 864871"/>
              <a:gd name="connsiteX8" fmla="*/ 621220 w 1204365"/>
              <a:gd name="connsiteY8" fmla="*/ 864871 h 864871"/>
              <a:gd name="connsiteX0" fmla="*/ 619935 w 1204190"/>
              <a:gd name="connsiteY0" fmla="*/ 873669 h 873669"/>
              <a:gd name="connsiteX1" fmla="*/ 812340 w 1204190"/>
              <a:gd name="connsiteY1" fmla="*/ 794398 h 873669"/>
              <a:gd name="connsiteX2" fmla="*/ 1171146 w 1204190"/>
              <a:gd name="connsiteY2" fmla="*/ 630972 h 873669"/>
              <a:gd name="connsiteX3" fmla="*/ 1165115 w 1204190"/>
              <a:gd name="connsiteY3" fmla="*/ 170564 h 873669"/>
              <a:gd name="connsiteX4" fmla="*/ 967884 w 1204190"/>
              <a:gd name="connsiteY4" fmla="*/ 40405 h 873669"/>
              <a:gd name="connsiteX5" fmla="*/ 406671 w 1204190"/>
              <a:gd name="connsiteY5" fmla="*/ 49597 h 873669"/>
              <a:gd name="connsiteX6" fmla="*/ 10380 w 1204190"/>
              <a:gd name="connsiteY6" fmla="*/ 589216 h 873669"/>
              <a:gd name="connsiteX7" fmla="*/ 539051 w 1204190"/>
              <a:gd name="connsiteY7" fmla="*/ 751877 h 873669"/>
              <a:gd name="connsiteX8" fmla="*/ 619935 w 1204190"/>
              <a:gd name="connsiteY8" fmla="*/ 873669 h 873669"/>
              <a:gd name="connsiteX0" fmla="*/ 628446 w 1212701"/>
              <a:gd name="connsiteY0" fmla="*/ 842371 h 842371"/>
              <a:gd name="connsiteX1" fmla="*/ 820851 w 1212701"/>
              <a:gd name="connsiteY1" fmla="*/ 763100 h 842371"/>
              <a:gd name="connsiteX2" fmla="*/ 1179657 w 1212701"/>
              <a:gd name="connsiteY2" fmla="*/ 599674 h 842371"/>
              <a:gd name="connsiteX3" fmla="*/ 1173626 w 1212701"/>
              <a:gd name="connsiteY3" fmla="*/ 139266 h 842371"/>
              <a:gd name="connsiteX4" fmla="*/ 976395 w 1212701"/>
              <a:gd name="connsiteY4" fmla="*/ 9107 h 842371"/>
              <a:gd name="connsiteX5" fmla="*/ 246714 w 1212701"/>
              <a:gd name="connsiteY5" fmla="*/ 97247 h 842371"/>
              <a:gd name="connsiteX6" fmla="*/ 18891 w 1212701"/>
              <a:gd name="connsiteY6" fmla="*/ 557918 h 842371"/>
              <a:gd name="connsiteX7" fmla="*/ 547562 w 1212701"/>
              <a:gd name="connsiteY7" fmla="*/ 720579 h 842371"/>
              <a:gd name="connsiteX8" fmla="*/ 628446 w 1212701"/>
              <a:gd name="connsiteY8" fmla="*/ 842371 h 842371"/>
              <a:gd name="connsiteX0" fmla="*/ 628446 w 1211895"/>
              <a:gd name="connsiteY0" fmla="*/ 842371 h 842371"/>
              <a:gd name="connsiteX1" fmla="*/ 820851 w 1211895"/>
              <a:gd name="connsiteY1" fmla="*/ 763100 h 842371"/>
              <a:gd name="connsiteX2" fmla="*/ 1178477 w 1211895"/>
              <a:gd name="connsiteY2" fmla="*/ 606951 h 842371"/>
              <a:gd name="connsiteX3" fmla="*/ 1173626 w 1211895"/>
              <a:gd name="connsiteY3" fmla="*/ 139266 h 842371"/>
              <a:gd name="connsiteX4" fmla="*/ 976395 w 1211895"/>
              <a:gd name="connsiteY4" fmla="*/ 9107 h 842371"/>
              <a:gd name="connsiteX5" fmla="*/ 246714 w 1211895"/>
              <a:gd name="connsiteY5" fmla="*/ 97247 h 842371"/>
              <a:gd name="connsiteX6" fmla="*/ 18891 w 1211895"/>
              <a:gd name="connsiteY6" fmla="*/ 557918 h 842371"/>
              <a:gd name="connsiteX7" fmla="*/ 547562 w 1211895"/>
              <a:gd name="connsiteY7" fmla="*/ 720579 h 842371"/>
              <a:gd name="connsiteX8" fmla="*/ 628446 w 1211895"/>
              <a:gd name="connsiteY8" fmla="*/ 842371 h 842371"/>
              <a:gd name="connsiteX0" fmla="*/ 628446 w 1218918"/>
              <a:gd name="connsiteY0" fmla="*/ 842371 h 842371"/>
              <a:gd name="connsiteX1" fmla="*/ 820851 w 1218918"/>
              <a:gd name="connsiteY1" fmla="*/ 763100 h 842371"/>
              <a:gd name="connsiteX2" fmla="*/ 1178477 w 1218918"/>
              <a:gd name="connsiteY2" fmla="*/ 606951 h 842371"/>
              <a:gd name="connsiteX3" fmla="*/ 1173626 w 1218918"/>
              <a:gd name="connsiteY3" fmla="*/ 139266 h 842371"/>
              <a:gd name="connsiteX4" fmla="*/ 976395 w 1218918"/>
              <a:gd name="connsiteY4" fmla="*/ 9107 h 842371"/>
              <a:gd name="connsiteX5" fmla="*/ 246714 w 1218918"/>
              <a:gd name="connsiteY5" fmla="*/ 97247 h 842371"/>
              <a:gd name="connsiteX6" fmla="*/ 18891 w 1218918"/>
              <a:gd name="connsiteY6" fmla="*/ 557918 h 842371"/>
              <a:gd name="connsiteX7" fmla="*/ 547562 w 1218918"/>
              <a:gd name="connsiteY7" fmla="*/ 720579 h 842371"/>
              <a:gd name="connsiteX8" fmla="*/ 628446 w 1218918"/>
              <a:gd name="connsiteY8" fmla="*/ 842371 h 842371"/>
              <a:gd name="connsiteX0" fmla="*/ 628446 w 1223727"/>
              <a:gd name="connsiteY0" fmla="*/ 842371 h 842371"/>
              <a:gd name="connsiteX1" fmla="*/ 820851 w 1223727"/>
              <a:gd name="connsiteY1" fmla="*/ 763100 h 842371"/>
              <a:gd name="connsiteX2" fmla="*/ 1178477 w 1223727"/>
              <a:gd name="connsiteY2" fmla="*/ 606951 h 842371"/>
              <a:gd name="connsiteX3" fmla="*/ 1173626 w 1223727"/>
              <a:gd name="connsiteY3" fmla="*/ 139266 h 842371"/>
              <a:gd name="connsiteX4" fmla="*/ 976395 w 1223727"/>
              <a:gd name="connsiteY4" fmla="*/ 9107 h 842371"/>
              <a:gd name="connsiteX5" fmla="*/ 246714 w 1223727"/>
              <a:gd name="connsiteY5" fmla="*/ 97247 h 842371"/>
              <a:gd name="connsiteX6" fmla="*/ 18891 w 1223727"/>
              <a:gd name="connsiteY6" fmla="*/ 557918 h 842371"/>
              <a:gd name="connsiteX7" fmla="*/ 547562 w 1223727"/>
              <a:gd name="connsiteY7" fmla="*/ 720579 h 842371"/>
              <a:gd name="connsiteX8" fmla="*/ 628446 w 1223727"/>
              <a:gd name="connsiteY8" fmla="*/ 842371 h 842371"/>
              <a:gd name="connsiteX0" fmla="*/ 628446 w 1232687"/>
              <a:gd name="connsiteY0" fmla="*/ 842371 h 842371"/>
              <a:gd name="connsiteX1" fmla="*/ 820851 w 1232687"/>
              <a:gd name="connsiteY1" fmla="*/ 763100 h 842371"/>
              <a:gd name="connsiteX2" fmla="*/ 1178477 w 1232687"/>
              <a:gd name="connsiteY2" fmla="*/ 606951 h 842371"/>
              <a:gd name="connsiteX3" fmla="*/ 1188606 w 1232687"/>
              <a:gd name="connsiteY3" fmla="*/ 158133 h 842371"/>
              <a:gd name="connsiteX4" fmla="*/ 976395 w 1232687"/>
              <a:gd name="connsiteY4" fmla="*/ 9107 h 842371"/>
              <a:gd name="connsiteX5" fmla="*/ 246714 w 1232687"/>
              <a:gd name="connsiteY5" fmla="*/ 97247 h 842371"/>
              <a:gd name="connsiteX6" fmla="*/ 18891 w 1232687"/>
              <a:gd name="connsiteY6" fmla="*/ 557918 h 842371"/>
              <a:gd name="connsiteX7" fmla="*/ 547562 w 1232687"/>
              <a:gd name="connsiteY7" fmla="*/ 720579 h 842371"/>
              <a:gd name="connsiteX8" fmla="*/ 628446 w 1232687"/>
              <a:gd name="connsiteY8" fmla="*/ 842371 h 842371"/>
              <a:gd name="connsiteX0" fmla="*/ 628446 w 1238631"/>
              <a:gd name="connsiteY0" fmla="*/ 842371 h 842371"/>
              <a:gd name="connsiteX1" fmla="*/ 820851 w 1238631"/>
              <a:gd name="connsiteY1" fmla="*/ 763100 h 842371"/>
              <a:gd name="connsiteX2" fmla="*/ 1178477 w 1238631"/>
              <a:gd name="connsiteY2" fmla="*/ 606951 h 842371"/>
              <a:gd name="connsiteX3" fmla="*/ 1197715 w 1238631"/>
              <a:gd name="connsiteY3" fmla="*/ 163763 h 842371"/>
              <a:gd name="connsiteX4" fmla="*/ 976395 w 1238631"/>
              <a:gd name="connsiteY4" fmla="*/ 9107 h 842371"/>
              <a:gd name="connsiteX5" fmla="*/ 246714 w 1238631"/>
              <a:gd name="connsiteY5" fmla="*/ 97247 h 842371"/>
              <a:gd name="connsiteX6" fmla="*/ 18891 w 1238631"/>
              <a:gd name="connsiteY6" fmla="*/ 557918 h 842371"/>
              <a:gd name="connsiteX7" fmla="*/ 547562 w 1238631"/>
              <a:gd name="connsiteY7" fmla="*/ 720579 h 842371"/>
              <a:gd name="connsiteX8" fmla="*/ 628446 w 1238631"/>
              <a:gd name="connsiteY8" fmla="*/ 842371 h 842371"/>
              <a:gd name="connsiteX0" fmla="*/ 632386 w 1242571"/>
              <a:gd name="connsiteY0" fmla="*/ 846766 h 846766"/>
              <a:gd name="connsiteX1" fmla="*/ 824791 w 1242571"/>
              <a:gd name="connsiteY1" fmla="*/ 767495 h 846766"/>
              <a:gd name="connsiteX2" fmla="*/ 1182417 w 1242571"/>
              <a:gd name="connsiteY2" fmla="*/ 611346 h 846766"/>
              <a:gd name="connsiteX3" fmla="*/ 1201655 w 1242571"/>
              <a:gd name="connsiteY3" fmla="*/ 168158 h 846766"/>
              <a:gd name="connsiteX4" fmla="*/ 980335 w 1242571"/>
              <a:gd name="connsiteY4" fmla="*/ 13502 h 846766"/>
              <a:gd name="connsiteX5" fmla="*/ 250654 w 1242571"/>
              <a:gd name="connsiteY5" fmla="*/ 101642 h 846766"/>
              <a:gd name="connsiteX6" fmla="*/ 22831 w 1242571"/>
              <a:gd name="connsiteY6" fmla="*/ 562313 h 846766"/>
              <a:gd name="connsiteX7" fmla="*/ 551502 w 1242571"/>
              <a:gd name="connsiteY7" fmla="*/ 724974 h 846766"/>
              <a:gd name="connsiteX8" fmla="*/ 632386 w 1242571"/>
              <a:gd name="connsiteY8" fmla="*/ 846766 h 846766"/>
              <a:gd name="connsiteX0" fmla="*/ 633056 w 1243241"/>
              <a:gd name="connsiteY0" fmla="*/ 846832 h 846832"/>
              <a:gd name="connsiteX1" fmla="*/ 825461 w 1243241"/>
              <a:gd name="connsiteY1" fmla="*/ 767561 h 846832"/>
              <a:gd name="connsiteX2" fmla="*/ 1183087 w 1243241"/>
              <a:gd name="connsiteY2" fmla="*/ 611412 h 846832"/>
              <a:gd name="connsiteX3" fmla="*/ 1202325 w 1243241"/>
              <a:gd name="connsiteY3" fmla="*/ 168224 h 846832"/>
              <a:gd name="connsiteX4" fmla="*/ 981005 w 1243241"/>
              <a:gd name="connsiteY4" fmla="*/ 13568 h 846832"/>
              <a:gd name="connsiteX5" fmla="*/ 245994 w 1243241"/>
              <a:gd name="connsiteY5" fmla="*/ 86692 h 846832"/>
              <a:gd name="connsiteX6" fmla="*/ 23501 w 1243241"/>
              <a:gd name="connsiteY6" fmla="*/ 562379 h 846832"/>
              <a:gd name="connsiteX7" fmla="*/ 552172 w 1243241"/>
              <a:gd name="connsiteY7" fmla="*/ 725040 h 846832"/>
              <a:gd name="connsiteX8" fmla="*/ 633056 w 1243241"/>
              <a:gd name="connsiteY8" fmla="*/ 846832 h 846832"/>
              <a:gd name="connsiteX0" fmla="*/ 633056 w 1243241"/>
              <a:gd name="connsiteY0" fmla="*/ 848503 h 848503"/>
              <a:gd name="connsiteX1" fmla="*/ 825461 w 1243241"/>
              <a:gd name="connsiteY1" fmla="*/ 769232 h 848503"/>
              <a:gd name="connsiteX2" fmla="*/ 1183087 w 1243241"/>
              <a:gd name="connsiteY2" fmla="*/ 613083 h 848503"/>
              <a:gd name="connsiteX3" fmla="*/ 1202325 w 1243241"/>
              <a:gd name="connsiteY3" fmla="*/ 169895 h 848503"/>
              <a:gd name="connsiteX4" fmla="*/ 981005 w 1243241"/>
              <a:gd name="connsiteY4" fmla="*/ 15239 h 848503"/>
              <a:gd name="connsiteX5" fmla="*/ 245994 w 1243241"/>
              <a:gd name="connsiteY5" fmla="*/ 88363 h 848503"/>
              <a:gd name="connsiteX6" fmla="*/ 23501 w 1243241"/>
              <a:gd name="connsiteY6" fmla="*/ 564050 h 848503"/>
              <a:gd name="connsiteX7" fmla="*/ 552172 w 1243241"/>
              <a:gd name="connsiteY7" fmla="*/ 726711 h 848503"/>
              <a:gd name="connsiteX8" fmla="*/ 633056 w 1243241"/>
              <a:gd name="connsiteY8" fmla="*/ 848503 h 848503"/>
              <a:gd name="connsiteX0" fmla="*/ 633056 w 1243241"/>
              <a:gd name="connsiteY0" fmla="*/ 852489 h 852489"/>
              <a:gd name="connsiteX1" fmla="*/ 825461 w 1243241"/>
              <a:gd name="connsiteY1" fmla="*/ 773218 h 852489"/>
              <a:gd name="connsiteX2" fmla="*/ 1183087 w 1243241"/>
              <a:gd name="connsiteY2" fmla="*/ 617069 h 852489"/>
              <a:gd name="connsiteX3" fmla="*/ 1202325 w 1243241"/>
              <a:gd name="connsiteY3" fmla="*/ 173881 h 852489"/>
              <a:gd name="connsiteX4" fmla="*/ 981005 w 1243241"/>
              <a:gd name="connsiteY4" fmla="*/ 19225 h 852489"/>
              <a:gd name="connsiteX5" fmla="*/ 245994 w 1243241"/>
              <a:gd name="connsiteY5" fmla="*/ 92349 h 852489"/>
              <a:gd name="connsiteX6" fmla="*/ 23501 w 1243241"/>
              <a:gd name="connsiteY6" fmla="*/ 568036 h 852489"/>
              <a:gd name="connsiteX7" fmla="*/ 552172 w 1243241"/>
              <a:gd name="connsiteY7" fmla="*/ 730697 h 852489"/>
              <a:gd name="connsiteX8" fmla="*/ 633056 w 1243241"/>
              <a:gd name="connsiteY8" fmla="*/ 852489 h 852489"/>
              <a:gd name="connsiteX0" fmla="*/ 633056 w 1238870"/>
              <a:gd name="connsiteY0" fmla="*/ 852489 h 852489"/>
              <a:gd name="connsiteX1" fmla="*/ 825461 w 1238870"/>
              <a:gd name="connsiteY1" fmla="*/ 773218 h 852489"/>
              <a:gd name="connsiteX2" fmla="*/ 1183087 w 1238870"/>
              <a:gd name="connsiteY2" fmla="*/ 617069 h 852489"/>
              <a:gd name="connsiteX3" fmla="*/ 1202325 w 1238870"/>
              <a:gd name="connsiteY3" fmla="*/ 173881 h 852489"/>
              <a:gd name="connsiteX4" fmla="*/ 981005 w 1238870"/>
              <a:gd name="connsiteY4" fmla="*/ 19225 h 852489"/>
              <a:gd name="connsiteX5" fmla="*/ 245994 w 1238870"/>
              <a:gd name="connsiteY5" fmla="*/ 92349 h 852489"/>
              <a:gd name="connsiteX6" fmla="*/ 23501 w 1238870"/>
              <a:gd name="connsiteY6" fmla="*/ 568036 h 852489"/>
              <a:gd name="connsiteX7" fmla="*/ 552172 w 1238870"/>
              <a:gd name="connsiteY7" fmla="*/ 730697 h 852489"/>
              <a:gd name="connsiteX8" fmla="*/ 633056 w 1238870"/>
              <a:gd name="connsiteY8" fmla="*/ 852489 h 852489"/>
              <a:gd name="connsiteX0" fmla="*/ 633056 w 1237972"/>
              <a:gd name="connsiteY0" fmla="*/ 852489 h 852489"/>
              <a:gd name="connsiteX1" fmla="*/ 825461 w 1237972"/>
              <a:gd name="connsiteY1" fmla="*/ 773218 h 852489"/>
              <a:gd name="connsiteX2" fmla="*/ 1183087 w 1237972"/>
              <a:gd name="connsiteY2" fmla="*/ 617069 h 852489"/>
              <a:gd name="connsiteX3" fmla="*/ 1202325 w 1237972"/>
              <a:gd name="connsiteY3" fmla="*/ 173881 h 852489"/>
              <a:gd name="connsiteX4" fmla="*/ 981005 w 1237972"/>
              <a:gd name="connsiteY4" fmla="*/ 19225 h 852489"/>
              <a:gd name="connsiteX5" fmla="*/ 245994 w 1237972"/>
              <a:gd name="connsiteY5" fmla="*/ 92349 h 852489"/>
              <a:gd name="connsiteX6" fmla="*/ 23501 w 1237972"/>
              <a:gd name="connsiteY6" fmla="*/ 568036 h 852489"/>
              <a:gd name="connsiteX7" fmla="*/ 552172 w 1237972"/>
              <a:gd name="connsiteY7" fmla="*/ 730697 h 852489"/>
              <a:gd name="connsiteX8" fmla="*/ 633056 w 1237972"/>
              <a:gd name="connsiteY8" fmla="*/ 852489 h 85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D415F49B-3CBC-46CF-AFB5-988852D0479E}"/>
              </a:ext>
            </a:extLst>
          </p:cNvPr>
          <p:cNvSpPr/>
          <p:nvPr/>
        </p:nvSpPr>
        <p:spPr>
          <a:xfrm rot="21133683" flipH="1">
            <a:off x="1010574" y="456230"/>
            <a:ext cx="9378187" cy="5238589"/>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28618 w 1248446"/>
              <a:gd name="connsiteY0" fmla="*/ 873038 h 873038"/>
              <a:gd name="connsiteX1" fmla="*/ 821023 w 1248446"/>
              <a:gd name="connsiteY1" fmla="*/ 803124 h 873038"/>
              <a:gd name="connsiteX2" fmla="*/ 1179829 w 1248446"/>
              <a:gd name="connsiteY2" fmla="*/ 630341 h 873038"/>
              <a:gd name="connsiteX3" fmla="*/ 1178782 w 1248446"/>
              <a:gd name="connsiteY3" fmla="*/ 192762 h 873038"/>
              <a:gd name="connsiteX4" fmla="*/ 459454 w 1248446"/>
              <a:gd name="connsiteY4" fmla="*/ 32456 h 873038"/>
              <a:gd name="connsiteX5" fmla="*/ 7302 w 1248446"/>
              <a:gd name="connsiteY5" fmla="*/ 595193 h 873038"/>
              <a:gd name="connsiteX6" fmla="*/ 547734 w 1248446"/>
              <a:gd name="connsiteY6" fmla="*/ 751246 h 873038"/>
              <a:gd name="connsiteX7" fmla="*/ 628618 w 1248446"/>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49939"/>
              <a:gd name="connsiteY0" fmla="*/ 873038 h 873038"/>
              <a:gd name="connsiteX1" fmla="*/ 828272 w 1249939"/>
              <a:gd name="connsiteY1" fmla="*/ 793767 h 873038"/>
              <a:gd name="connsiteX2" fmla="*/ 1187078 w 1249939"/>
              <a:gd name="connsiteY2" fmla="*/ 630341 h 873038"/>
              <a:gd name="connsiteX3" fmla="*/ 1186031 w 1249939"/>
              <a:gd name="connsiteY3" fmla="*/ 192762 h 873038"/>
              <a:gd name="connsiteX4" fmla="*/ 466703 w 1249939"/>
              <a:gd name="connsiteY4" fmla="*/ 32456 h 873038"/>
              <a:gd name="connsiteX5" fmla="*/ 14551 w 1249939"/>
              <a:gd name="connsiteY5" fmla="*/ 595193 h 873038"/>
              <a:gd name="connsiteX6" fmla="*/ 554983 w 1249939"/>
              <a:gd name="connsiteY6" fmla="*/ 751246 h 873038"/>
              <a:gd name="connsiteX7" fmla="*/ 635867 w 1249939"/>
              <a:gd name="connsiteY7" fmla="*/ 873038 h 873038"/>
              <a:gd name="connsiteX0" fmla="*/ 615218 w 1229290"/>
              <a:gd name="connsiteY0" fmla="*/ 861281 h 861281"/>
              <a:gd name="connsiteX1" fmla="*/ 807623 w 1229290"/>
              <a:gd name="connsiteY1" fmla="*/ 782010 h 861281"/>
              <a:gd name="connsiteX2" fmla="*/ 1166429 w 1229290"/>
              <a:gd name="connsiteY2" fmla="*/ 618584 h 861281"/>
              <a:gd name="connsiteX3" fmla="*/ 1165382 w 1229290"/>
              <a:gd name="connsiteY3" fmla="*/ 181005 h 861281"/>
              <a:gd name="connsiteX4" fmla="*/ 446054 w 1229290"/>
              <a:gd name="connsiteY4" fmla="*/ 20699 h 861281"/>
              <a:gd name="connsiteX5" fmla="*/ 5663 w 1229290"/>
              <a:gd name="connsiteY5" fmla="*/ 576828 h 861281"/>
              <a:gd name="connsiteX6" fmla="*/ 534334 w 1229290"/>
              <a:gd name="connsiteY6" fmla="*/ 739489 h 861281"/>
              <a:gd name="connsiteX7" fmla="*/ 615218 w 1229290"/>
              <a:gd name="connsiteY7" fmla="*/ 861281 h 861281"/>
              <a:gd name="connsiteX0" fmla="*/ 619617 w 1233689"/>
              <a:gd name="connsiteY0" fmla="*/ 861281 h 861281"/>
              <a:gd name="connsiteX1" fmla="*/ 812022 w 1233689"/>
              <a:gd name="connsiteY1" fmla="*/ 782010 h 861281"/>
              <a:gd name="connsiteX2" fmla="*/ 1170828 w 1233689"/>
              <a:gd name="connsiteY2" fmla="*/ 618584 h 861281"/>
              <a:gd name="connsiteX3" fmla="*/ 1169781 w 1233689"/>
              <a:gd name="connsiteY3" fmla="*/ 181005 h 861281"/>
              <a:gd name="connsiteX4" fmla="*/ 450453 w 1233689"/>
              <a:gd name="connsiteY4" fmla="*/ 20699 h 861281"/>
              <a:gd name="connsiteX5" fmla="*/ 10062 w 1233689"/>
              <a:gd name="connsiteY5" fmla="*/ 576828 h 861281"/>
              <a:gd name="connsiteX6" fmla="*/ 538733 w 1233689"/>
              <a:gd name="connsiteY6" fmla="*/ 739489 h 861281"/>
              <a:gd name="connsiteX7" fmla="*/ 619617 w 1233689"/>
              <a:gd name="connsiteY7" fmla="*/ 861281 h 861281"/>
              <a:gd name="connsiteX0" fmla="*/ 619579 w 1239236"/>
              <a:gd name="connsiteY0" fmla="*/ 863398 h 863398"/>
              <a:gd name="connsiteX1" fmla="*/ 811984 w 1239236"/>
              <a:gd name="connsiteY1" fmla="*/ 784127 h 863398"/>
              <a:gd name="connsiteX2" fmla="*/ 1170790 w 1239236"/>
              <a:gd name="connsiteY2" fmla="*/ 620701 h 863398"/>
              <a:gd name="connsiteX3" fmla="*/ 1169743 w 1239236"/>
              <a:gd name="connsiteY3" fmla="*/ 183122 h 863398"/>
              <a:gd name="connsiteX4" fmla="*/ 451887 w 1239236"/>
              <a:gd name="connsiteY4" fmla="*/ 17855 h 863398"/>
              <a:gd name="connsiteX5" fmla="*/ 10024 w 1239236"/>
              <a:gd name="connsiteY5" fmla="*/ 578945 h 863398"/>
              <a:gd name="connsiteX6" fmla="*/ 538695 w 1239236"/>
              <a:gd name="connsiteY6" fmla="*/ 741606 h 863398"/>
              <a:gd name="connsiteX7" fmla="*/ 619579 w 1239236"/>
              <a:gd name="connsiteY7" fmla="*/ 863398 h 863398"/>
              <a:gd name="connsiteX0" fmla="*/ 623569 w 1243226"/>
              <a:gd name="connsiteY0" fmla="*/ 870437 h 870437"/>
              <a:gd name="connsiteX1" fmla="*/ 815974 w 1243226"/>
              <a:gd name="connsiteY1" fmla="*/ 791166 h 870437"/>
              <a:gd name="connsiteX2" fmla="*/ 1174780 w 1243226"/>
              <a:gd name="connsiteY2" fmla="*/ 627740 h 870437"/>
              <a:gd name="connsiteX3" fmla="*/ 1173733 w 1243226"/>
              <a:gd name="connsiteY3" fmla="*/ 190161 h 870437"/>
              <a:gd name="connsiteX4" fmla="*/ 455877 w 1243226"/>
              <a:gd name="connsiteY4" fmla="*/ 24894 h 870437"/>
              <a:gd name="connsiteX5" fmla="*/ 14014 w 1243226"/>
              <a:gd name="connsiteY5" fmla="*/ 585984 h 870437"/>
              <a:gd name="connsiteX6" fmla="*/ 542685 w 1243226"/>
              <a:gd name="connsiteY6" fmla="*/ 748645 h 870437"/>
              <a:gd name="connsiteX7" fmla="*/ 623569 w 1243226"/>
              <a:gd name="connsiteY7" fmla="*/ 870437 h 870437"/>
              <a:gd name="connsiteX0" fmla="*/ 624861 w 1244518"/>
              <a:gd name="connsiteY0" fmla="*/ 869274 h 869274"/>
              <a:gd name="connsiteX1" fmla="*/ 817266 w 1244518"/>
              <a:gd name="connsiteY1" fmla="*/ 790003 h 869274"/>
              <a:gd name="connsiteX2" fmla="*/ 1176072 w 1244518"/>
              <a:gd name="connsiteY2" fmla="*/ 626577 h 869274"/>
              <a:gd name="connsiteX3" fmla="*/ 1175025 w 1244518"/>
              <a:gd name="connsiteY3" fmla="*/ 188998 h 869274"/>
              <a:gd name="connsiteX4" fmla="*/ 457169 w 1244518"/>
              <a:gd name="connsiteY4" fmla="*/ 23731 h 869274"/>
              <a:gd name="connsiteX5" fmla="*/ 15306 w 1244518"/>
              <a:gd name="connsiteY5" fmla="*/ 584821 h 869274"/>
              <a:gd name="connsiteX6" fmla="*/ 543977 w 1244518"/>
              <a:gd name="connsiteY6" fmla="*/ 747482 h 869274"/>
              <a:gd name="connsiteX7" fmla="*/ 624861 w 1244518"/>
              <a:gd name="connsiteY7" fmla="*/ 869274 h 869274"/>
              <a:gd name="connsiteX0" fmla="*/ 619558 w 1235941"/>
              <a:gd name="connsiteY0" fmla="*/ 867295 h 867295"/>
              <a:gd name="connsiteX1" fmla="*/ 811963 w 1235941"/>
              <a:gd name="connsiteY1" fmla="*/ 788024 h 867295"/>
              <a:gd name="connsiteX2" fmla="*/ 1170769 w 1235941"/>
              <a:gd name="connsiteY2" fmla="*/ 624598 h 867295"/>
              <a:gd name="connsiteX3" fmla="*/ 1164738 w 1235941"/>
              <a:gd name="connsiteY3" fmla="*/ 164190 h 867295"/>
              <a:gd name="connsiteX4" fmla="*/ 451866 w 1235941"/>
              <a:gd name="connsiteY4" fmla="*/ 21752 h 867295"/>
              <a:gd name="connsiteX5" fmla="*/ 10003 w 1235941"/>
              <a:gd name="connsiteY5" fmla="*/ 582842 h 867295"/>
              <a:gd name="connsiteX6" fmla="*/ 538674 w 1235941"/>
              <a:gd name="connsiteY6" fmla="*/ 745503 h 867295"/>
              <a:gd name="connsiteX7" fmla="*/ 619558 w 1235941"/>
              <a:gd name="connsiteY7" fmla="*/ 867295 h 867295"/>
              <a:gd name="connsiteX0" fmla="*/ 622435 w 1238818"/>
              <a:gd name="connsiteY0" fmla="*/ 868328 h 868328"/>
              <a:gd name="connsiteX1" fmla="*/ 814840 w 1238818"/>
              <a:gd name="connsiteY1" fmla="*/ 789057 h 868328"/>
              <a:gd name="connsiteX2" fmla="*/ 1173646 w 1238818"/>
              <a:gd name="connsiteY2" fmla="*/ 625631 h 868328"/>
              <a:gd name="connsiteX3" fmla="*/ 1167615 w 1238818"/>
              <a:gd name="connsiteY3" fmla="*/ 165223 h 868328"/>
              <a:gd name="connsiteX4" fmla="*/ 454743 w 1238818"/>
              <a:gd name="connsiteY4" fmla="*/ 22785 h 868328"/>
              <a:gd name="connsiteX5" fmla="*/ 12880 w 1238818"/>
              <a:gd name="connsiteY5" fmla="*/ 583875 h 868328"/>
              <a:gd name="connsiteX6" fmla="*/ 541551 w 1238818"/>
              <a:gd name="connsiteY6" fmla="*/ 746536 h 868328"/>
              <a:gd name="connsiteX7" fmla="*/ 622435 w 1238818"/>
              <a:gd name="connsiteY7" fmla="*/ 868328 h 868328"/>
              <a:gd name="connsiteX0" fmla="*/ 618931 w 1201319"/>
              <a:gd name="connsiteY0" fmla="*/ 879992 h 879992"/>
              <a:gd name="connsiteX1" fmla="*/ 811336 w 1201319"/>
              <a:gd name="connsiteY1" fmla="*/ 800721 h 879992"/>
              <a:gd name="connsiteX2" fmla="*/ 1170142 w 1201319"/>
              <a:gd name="connsiteY2" fmla="*/ 637295 h 879992"/>
              <a:gd name="connsiteX3" fmla="*/ 1164111 w 1201319"/>
              <a:gd name="connsiteY3" fmla="*/ 176887 h 879992"/>
              <a:gd name="connsiteX4" fmla="*/ 1005959 w 1201319"/>
              <a:gd name="connsiteY4" fmla="*/ 73552 h 879992"/>
              <a:gd name="connsiteX5" fmla="*/ 451239 w 1201319"/>
              <a:gd name="connsiteY5" fmla="*/ 34449 h 879992"/>
              <a:gd name="connsiteX6" fmla="*/ 9376 w 1201319"/>
              <a:gd name="connsiteY6" fmla="*/ 595539 h 879992"/>
              <a:gd name="connsiteX7" fmla="*/ 538047 w 1201319"/>
              <a:gd name="connsiteY7" fmla="*/ 758200 h 879992"/>
              <a:gd name="connsiteX8" fmla="*/ 618931 w 1201319"/>
              <a:gd name="connsiteY8" fmla="*/ 879992 h 879992"/>
              <a:gd name="connsiteX0" fmla="*/ 618931 w 1214866"/>
              <a:gd name="connsiteY0" fmla="*/ 879992 h 879992"/>
              <a:gd name="connsiteX1" fmla="*/ 811336 w 1214866"/>
              <a:gd name="connsiteY1" fmla="*/ 800721 h 879992"/>
              <a:gd name="connsiteX2" fmla="*/ 1170142 w 1214866"/>
              <a:gd name="connsiteY2" fmla="*/ 637295 h 879992"/>
              <a:gd name="connsiteX3" fmla="*/ 1164111 w 1214866"/>
              <a:gd name="connsiteY3" fmla="*/ 176887 h 879992"/>
              <a:gd name="connsiteX4" fmla="*/ 1005959 w 1214866"/>
              <a:gd name="connsiteY4" fmla="*/ 73552 h 879992"/>
              <a:gd name="connsiteX5" fmla="*/ 451239 w 1214866"/>
              <a:gd name="connsiteY5" fmla="*/ 34449 h 879992"/>
              <a:gd name="connsiteX6" fmla="*/ 9376 w 1214866"/>
              <a:gd name="connsiteY6" fmla="*/ 595539 h 879992"/>
              <a:gd name="connsiteX7" fmla="*/ 538047 w 1214866"/>
              <a:gd name="connsiteY7" fmla="*/ 758200 h 879992"/>
              <a:gd name="connsiteX8" fmla="*/ 618931 w 1214866"/>
              <a:gd name="connsiteY8" fmla="*/ 879992 h 879992"/>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20039 w 1203184"/>
              <a:gd name="connsiteY0" fmla="*/ 874240 h 874240"/>
              <a:gd name="connsiteX1" fmla="*/ 812444 w 1203184"/>
              <a:gd name="connsiteY1" fmla="*/ 794969 h 874240"/>
              <a:gd name="connsiteX2" fmla="*/ 1171250 w 1203184"/>
              <a:gd name="connsiteY2" fmla="*/ 631543 h 874240"/>
              <a:gd name="connsiteX3" fmla="*/ 1165219 w 1203184"/>
              <a:gd name="connsiteY3" fmla="*/ 171135 h 874240"/>
              <a:gd name="connsiteX4" fmla="*/ 990916 w 1203184"/>
              <a:gd name="connsiteY4" fmla="*/ 39669 h 874240"/>
              <a:gd name="connsiteX5" fmla="*/ 406775 w 1203184"/>
              <a:gd name="connsiteY5" fmla="*/ 50168 h 874240"/>
              <a:gd name="connsiteX6" fmla="*/ 10484 w 1203184"/>
              <a:gd name="connsiteY6" fmla="*/ 589787 h 874240"/>
              <a:gd name="connsiteX7" fmla="*/ 539155 w 1203184"/>
              <a:gd name="connsiteY7" fmla="*/ 752448 h 874240"/>
              <a:gd name="connsiteX8" fmla="*/ 620039 w 1203184"/>
              <a:gd name="connsiteY8" fmla="*/ 874240 h 874240"/>
              <a:gd name="connsiteX0" fmla="*/ 620213 w 1203358"/>
              <a:gd name="connsiteY0" fmla="*/ 867642 h 867642"/>
              <a:gd name="connsiteX1" fmla="*/ 812618 w 1203358"/>
              <a:gd name="connsiteY1" fmla="*/ 788371 h 867642"/>
              <a:gd name="connsiteX2" fmla="*/ 1171424 w 1203358"/>
              <a:gd name="connsiteY2" fmla="*/ 624945 h 867642"/>
              <a:gd name="connsiteX3" fmla="*/ 1165393 w 1203358"/>
              <a:gd name="connsiteY3" fmla="*/ 164537 h 867642"/>
              <a:gd name="connsiteX4" fmla="*/ 991090 w 1203358"/>
              <a:gd name="connsiteY4" fmla="*/ 33071 h 867642"/>
              <a:gd name="connsiteX5" fmla="*/ 406949 w 1203358"/>
              <a:gd name="connsiteY5" fmla="*/ 43570 h 867642"/>
              <a:gd name="connsiteX6" fmla="*/ 10658 w 1203358"/>
              <a:gd name="connsiteY6" fmla="*/ 583189 h 867642"/>
              <a:gd name="connsiteX7" fmla="*/ 539329 w 1203358"/>
              <a:gd name="connsiteY7" fmla="*/ 745850 h 867642"/>
              <a:gd name="connsiteX8" fmla="*/ 620213 w 1203358"/>
              <a:gd name="connsiteY8" fmla="*/ 867642 h 867642"/>
              <a:gd name="connsiteX0" fmla="*/ 621220 w 1204365"/>
              <a:gd name="connsiteY0" fmla="*/ 864871 h 864871"/>
              <a:gd name="connsiteX1" fmla="*/ 813625 w 1204365"/>
              <a:gd name="connsiteY1" fmla="*/ 785600 h 864871"/>
              <a:gd name="connsiteX2" fmla="*/ 1172431 w 1204365"/>
              <a:gd name="connsiteY2" fmla="*/ 622174 h 864871"/>
              <a:gd name="connsiteX3" fmla="*/ 1166400 w 1204365"/>
              <a:gd name="connsiteY3" fmla="*/ 161766 h 864871"/>
              <a:gd name="connsiteX4" fmla="*/ 992097 w 1204365"/>
              <a:gd name="connsiteY4" fmla="*/ 30300 h 864871"/>
              <a:gd name="connsiteX5" fmla="*/ 407956 w 1204365"/>
              <a:gd name="connsiteY5" fmla="*/ 40799 h 864871"/>
              <a:gd name="connsiteX6" fmla="*/ 11665 w 1204365"/>
              <a:gd name="connsiteY6" fmla="*/ 580418 h 864871"/>
              <a:gd name="connsiteX7" fmla="*/ 540336 w 1204365"/>
              <a:gd name="connsiteY7" fmla="*/ 743079 h 864871"/>
              <a:gd name="connsiteX8" fmla="*/ 621220 w 1204365"/>
              <a:gd name="connsiteY8" fmla="*/ 864871 h 864871"/>
              <a:gd name="connsiteX0" fmla="*/ 619935 w 1204190"/>
              <a:gd name="connsiteY0" fmla="*/ 873669 h 873669"/>
              <a:gd name="connsiteX1" fmla="*/ 812340 w 1204190"/>
              <a:gd name="connsiteY1" fmla="*/ 794398 h 873669"/>
              <a:gd name="connsiteX2" fmla="*/ 1171146 w 1204190"/>
              <a:gd name="connsiteY2" fmla="*/ 630972 h 873669"/>
              <a:gd name="connsiteX3" fmla="*/ 1165115 w 1204190"/>
              <a:gd name="connsiteY3" fmla="*/ 170564 h 873669"/>
              <a:gd name="connsiteX4" fmla="*/ 967884 w 1204190"/>
              <a:gd name="connsiteY4" fmla="*/ 40405 h 873669"/>
              <a:gd name="connsiteX5" fmla="*/ 406671 w 1204190"/>
              <a:gd name="connsiteY5" fmla="*/ 49597 h 873669"/>
              <a:gd name="connsiteX6" fmla="*/ 10380 w 1204190"/>
              <a:gd name="connsiteY6" fmla="*/ 589216 h 873669"/>
              <a:gd name="connsiteX7" fmla="*/ 539051 w 1204190"/>
              <a:gd name="connsiteY7" fmla="*/ 751877 h 873669"/>
              <a:gd name="connsiteX8" fmla="*/ 619935 w 1204190"/>
              <a:gd name="connsiteY8" fmla="*/ 873669 h 873669"/>
              <a:gd name="connsiteX0" fmla="*/ 628446 w 1212701"/>
              <a:gd name="connsiteY0" fmla="*/ 842371 h 842371"/>
              <a:gd name="connsiteX1" fmla="*/ 820851 w 1212701"/>
              <a:gd name="connsiteY1" fmla="*/ 763100 h 842371"/>
              <a:gd name="connsiteX2" fmla="*/ 1179657 w 1212701"/>
              <a:gd name="connsiteY2" fmla="*/ 599674 h 842371"/>
              <a:gd name="connsiteX3" fmla="*/ 1173626 w 1212701"/>
              <a:gd name="connsiteY3" fmla="*/ 139266 h 842371"/>
              <a:gd name="connsiteX4" fmla="*/ 976395 w 1212701"/>
              <a:gd name="connsiteY4" fmla="*/ 9107 h 842371"/>
              <a:gd name="connsiteX5" fmla="*/ 246714 w 1212701"/>
              <a:gd name="connsiteY5" fmla="*/ 97247 h 842371"/>
              <a:gd name="connsiteX6" fmla="*/ 18891 w 1212701"/>
              <a:gd name="connsiteY6" fmla="*/ 557918 h 842371"/>
              <a:gd name="connsiteX7" fmla="*/ 547562 w 1212701"/>
              <a:gd name="connsiteY7" fmla="*/ 720579 h 842371"/>
              <a:gd name="connsiteX8" fmla="*/ 628446 w 1212701"/>
              <a:gd name="connsiteY8" fmla="*/ 842371 h 842371"/>
              <a:gd name="connsiteX0" fmla="*/ 628446 w 1211895"/>
              <a:gd name="connsiteY0" fmla="*/ 842371 h 842371"/>
              <a:gd name="connsiteX1" fmla="*/ 820851 w 1211895"/>
              <a:gd name="connsiteY1" fmla="*/ 763100 h 842371"/>
              <a:gd name="connsiteX2" fmla="*/ 1178477 w 1211895"/>
              <a:gd name="connsiteY2" fmla="*/ 606951 h 842371"/>
              <a:gd name="connsiteX3" fmla="*/ 1173626 w 1211895"/>
              <a:gd name="connsiteY3" fmla="*/ 139266 h 842371"/>
              <a:gd name="connsiteX4" fmla="*/ 976395 w 1211895"/>
              <a:gd name="connsiteY4" fmla="*/ 9107 h 842371"/>
              <a:gd name="connsiteX5" fmla="*/ 246714 w 1211895"/>
              <a:gd name="connsiteY5" fmla="*/ 97247 h 842371"/>
              <a:gd name="connsiteX6" fmla="*/ 18891 w 1211895"/>
              <a:gd name="connsiteY6" fmla="*/ 557918 h 842371"/>
              <a:gd name="connsiteX7" fmla="*/ 547562 w 1211895"/>
              <a:gd name="connsiteY7" fmla="*/ 720579 h 842371"/>
              <a:gd name="connsiteX8" fmla="*/ 628446 w 1211895"/>
              <a:gd name="connsiteY8" fmla="*/ 842371 h 842371"/>
              <a:gd name="connsiteX0" fmla="*/ 628446 w 1218918"/>
              <a:gd name="connsiteY0" fmla="*/ 842371 h 842371"/>
              <a:gd name="connsiteX1" fmla="*/ 820851 w 1218918"/>
              <a:gd name="connsiteY1" fmla="*/ 763100 h 842371"/>
              <a:gd name="connsiteX2" fmla="*/ 1178477 w 1218918"/>
              <a:gd name="connsiteY2" fmla="*/ 606951 h 842371"/>
              <a:gd name="connsiteX3" fmla="*/ 1173626 w 1218918"/>
              <a:gd name="connsiteY3" fmla="*/ 139266 h 842371"/>
              <a:gd name="connsiteX4" fmla="*/ 976395 w 1218918"/>
              <a:gd name="connsiteY4" fmla="*/ 9107 h 842371"/>
              <a:gd name="connsiteX5" fmla="*/ 246714 w 1218918"/>
              <a:gd name="connsiteY5" fmla="*/ 97247 h 842371"/>
              <a:gd name="connsiteX6" fmla="*/ 18891 w 1218918"/>
              <a:gd name="connsiteY6" fmla="*/ 557918 h 842371"/>
              <a:gd name="connsiteX7" fmla="*/ 547562 w 1218918"/>
              <a:gd name="connsiteY7" fmla="*/ 720579 h 842371"/>
              <a:gd name="connsiteX8" fmla="*/ 628446 w 1218918"/>
              <a:gd name="connsiteY8" fmla="*/ 842371 h 842371"/>
              <a:gd name="connsiteX0" fmla="*/ 628446 w 1223727"/>
              <a:gd name="connsiteY0" fmla="*/ 842371 h 842371"/>
              <a:gd name="connsiteX1" fmla="*/ 820851 w 1223727"/>
              <a:gd name="connsiteY1" fmla="*/ 763100 h 842371"/>
              <a:gd name="connsiteX2" fmla="*/ 1178477 w 1223727"/>
              <a:gd name="connsiteY2" fmla="*/ 606951 h 842371"/>
              <a:gd name="connsiteX3" fmla="*/ 1173626 w 1223727"/>
              <a:gd name="connsiteY3" fmla="*/ 139266 h 842371"/>
              <a:gd name="connsiteX4" fmla="*/ 976395 w 1223727"/>
              <a:gd name="connsiteY4" fmla="*/ 9107 h 842371"/>
              <a:gd name="connsiteX5" fmla="*/ 246714 w 1223727"/>
              <a:gd name="connsiteY5" fmla="*/ 97247 h 842371"/>
              <a:gd name="connsiteX6" fmla="*/ 18891 w 1223727"/>
              <a:gd name="connsiteY6" fmla="*/ 557918 h 842371"/>
              <a:gd name="connsiteX7" fmla="*/ 547562 w 1223727"/>
              <a:gd name="connsiteY7" fmla="*/ 720579 h 842371"/>
              <a:gd name="connsiteX8" fmla="*/ 628446 w 1223727"/>
              <a:gd name="connsiteY8" fmla="*/ 842371 h 842371"/>
              <a:gd name="connsiteX0" fmla="*/ 628446 w 1232687"/>
              <a:gd name="connsiteY0" fmla="*/ 842371 h 842371"/>
              <a:gd name="connsiteX1" fmla="*/ 820851 w 1232687"/>
              <a:gd name="connsiteY1" fmla="*/ 763100 h 842371"/>
              <a:gd name="connsiteX2" fmla="*/ 1178477 w 1232687"/>
              <a:gd name="connsiteY2" fmla="*/ 606951 h 842371"/>
              <a:gd name="connsiteX3" fmla="*/ 1188606 w 1232687"/>
              <a:gd name="connsiteY3" fmla="*/ 158133 h 842371"/>
              <a:gd name="connsiteX4" fmla="*/ 976395 w 1232687"/>
              <a:gd name="connsiteY4" fmla="*/ 9107 h 842371"/>
              <a:gd name="connsiteX5" fmla="*/ 246714 w 1232687"/>
              <a:gd name="connsiteY5" fmla="*/ 97247 h 842371"/>
              <a:gd name="connsiteX6" fmla="*/ 18891 w 1232687"/>
              <a:gd name="connsiteY6" fmla="*/ 557918 h 842371"/>
              <a:gd name="connsiteX7" fmla="*/ 547562 w 1232687"/>
              <a:gd name="connsiteY7" fmla="*/ 720579 h 842371"/>
              <a:gd name="connsiteX8" fmla="*/ 628446 w 1232687"/>
              <a:gd name="connsiteY8" fmla="*/ 842371 h 842371"/>
              <a:gd name="connsiteX0" fmla="*/ 628446 w 1238631"/>
              <a:gd name="connsiteY0" fmla="*/ 842371 h 842371"/>
              <a:gd name="connsiteX1" fmla="*/ 820851 w 1238631"/>
              <a:gd name="connsiteY1" fmla="*/ 763100 h 842371"/>
              <a:gd name="connsiteX2" fmla="*/ 1178477 w 1238631"/>
              <a:gd name="connsiteY2" fmla="*/ 606951 h 842371"/>
              <a:gd name="connsiteX3" fmla="*/ 1197715 w 1238631"/>
              <a:gd name="connsiteY3" fmla="*/ 163763 h 842371"/>
              <a:gd name="connsiteX4" fmla="*/ 976395 w 1238631"/>
              <a:gd name="connsiteY4" fmla="*/ 9107 h 842371"/>
              <a:gd name="connsiteX5" fmla="*/ 246714 w 1238631"/>
              <a:gd name="connsiteY5" fmla="*/ 97247 h 842371"/>
              <a:gd name="connsiteX6" fmla="*/ 18891 w 1238631"/>
              <a:gd name="connsiteY6" fmla="*/ 557918 h 842371"/>
              <a:gd name="connsiteX7" fmla="*/ 547562 w 1238631"/>
              <a:gd name="connsiteY7" fmla="*/ 720579 h 842371"/>
              <a:gd name="connsiteX8" fmla="*/ 628446 w 1238631"/>
              <a:gd name="connsiteY8" fmla="*/ 842371 h 842371"/>
              <a:gd name="connsiteX0" fmla="*/ 632386 w 1242571"/>
              <a:gd name="connsiteY0" fmla="*/ 846766 h 846766"/>
              <a:gd name="connsiteX1" fmla="*/ 824791 w 1242571"/>
              <a:gd name="connsiteY1" fmla="*/ 767495 h 846766"/>
              <a:gd name="connsiteX2" fmla="*/ 1182417 w 1242571"/>
              <a:gd name="connsiteY2" fmla="*/ 611346 h 846766"/>
              <a:gd name="connsiteX3" fmla="*/ 1201655 w 1242571"/>
              <a:gd name="connsiteY3" fmla="*/ 168158 h 846766"/>
              <a:gd name="connsiteX4" fmla="*/ 980335 w 1242571"/>
              <a:gd name="connsiteY4" fmla="*/ 13502 h 846766"/>
              <a:gd name="connsiteX5" fmla="*/ 250654 w 1242571"/>
              <a:gd name="connsiteY5" fmla="*/ 101642 h 846766"/>
              <a:gd name="connsiteX6" fmla="*/ 22831 w 1242571"/>
              <a:gd name="connsiteY6" fmla="*/ 562313 h 846766"/>
              <a:gd name="connsiteX7" fmla="*/ 551502 w 1242571"/>
              <a:gd name="connsiteY7" fmla="*/ 724974 h 846766"/>
              <a:gd name="connsiteX8" fmla="*/ 632386 w 1242571"/>
              <a:gd name="connsiteY8" fmla="*/ 846766 h 846766"/>
              <a:gd name="connsiteX0" fmla="*/ 633056 w 1243241"/>
              <a:gd name="connsiteY0" fmla="*/ 846832 h 846832"/>
              <a:gd name="connsiteX1" fmla="*/ 825461 w 1243241"/>
              <a:gd name="connsiteY1" fmla="*/ 767561 h 846832"/>
              <a:gd name="connsiteX2" fmla="*/ 1183087 w 1243241"/>
              <a:gd name="connsiteY2" fmla="*/ 611412 h 846832"/>
              <a:gd name="connsiteX3" fmla="*/ 1202325 w 1243241"/>
              <a:gd name="connsiteY3" fmla="*/ 168224 h 846832"/>
              <a:gd name="connsiteX4" fmla="*/ 981005 w 1243241"/>
              <a:gd name="connsiteY4" fmla="*/ 13568 h 846832"/>
              <a:gd name="connsiteX5" fmla="*/ 245994 w 1243241"/>
              <a:gd name="connsiteY5" fmla="*/ 86692 h 846832"/>
              <a:gd name="connsiteX6" fmla="*/ 23501 w 1243241"/>
              <a:gd name="connsiteY6" fmla="*/ 562379 h 846832"/>
              <a:gd name="connsiteX7" fmla="*/ 552172 w 1243241"/>
              <a:gd name="connsiteY7" fmla="*/ 725040 h 846832"/>
              <a:gd name="connsiteX8" fmla="*/ 633056 w 1243241"/>
              <a:gd name="connsiteY8" fmla="*/ 846832 h 846832"/>
              <a:gd name="connsiteX0" fmla="*/ 633056 w 1243241"/>
              <a:gd name="connsiteY0" fmla="*/ 848503 h 848503"/>
              <a:gd name="connsiteX1" fmla="*/ 825461 w 1243241"/>
              <a:gd name="connsiteY1" fmla="*/ 769232 h 848503"/>
              <a:gd name="connsiteX2" fmla="*/ 1183087 w 1243241"/>
              <a:gd name="connsiteY2" fmla="*/ 613083 h 848503"/>
              <a:gd name="connsiteX3" fmla="*/ 1202325 w 1243241"/>
              <a:gd name="connsiteY3" fmla="*/ 169895 h 848503"/>
              <a:gd name="connsiteX4" fmla="*/ 981005 w 1243241"/>
              <a:gd name="connsiteY4" fmla="*/ 15239 h 848503"/>
              <a:gd name="connsiteX5" fmla="*/ 245994 w 1243241"/>
              <a:gd name="connsiteY5" fmla="*/ 88363 h 848503"/>
              <a:gd name="connsiteX6" fmla="*/ 23501 w 1243241"/>
              <a:gd name="connsiteY6" fmla="*/ 564050 h 848503"/>
              <a:gd name="connsiteX7" fmla="*/ 552172 w 1243241"/>
              <a:gd name="connsiteY7" fmla="*/ 726711 h 848503"/>
              <a:gd name="connsiteX8" fmla="*/ 633056 w 1243241"/>
              <a:gd name="connsiteY8" fmla="*/ 848503 h 848503"/>
              <a:gd name="connsiteX0" fmla="*/ 633056 w 1243241"/>
              <a:gd name="connsiteY0" fmla="*/ 852489 h 852489"/>
              <a:gd name="connsiteX1" fmla="*/ 825461 w 1243241"/>
              <a:gd name="connsiteY1" fmla="*/ 773218 h 852489"/>
              <a:gd name="connsiteX2" fmla="*/ 1183087 w 1243241"/>
              <a:gd name="connsiteY2" fmla="*/ 617069 h 852489"/>
              <a:gd name="connsiteX3" fmla="*/ 1202325 w 1243241"/>
              <a:gd name="connsiteY3" fmla="*/ 173881 h 852489"/>
              <a:gd name="connsiteX4" fmla="*/ 981005 w 1243241"/>
              <a:gd name="connsiteY4" fmla="*/ 19225 h 852489"/>
              <a:gd name="connsiteX5" fmla="*/ 245994 w 1243241"/>
              <a:gd name="connsiteY5" fmla="*/ 92349 h 852489"/>
              <a:gd name="connsiteX6" fmla="*/ 23501 w 1243241"/>
              <a:gd name="connsiteY6" fmla="*/ 568036 h 852489"/>
              <a:gd name="connsiteX7" fmla="*/ 552172 w 1243241"/>
              <a:gd name="connsiteY7" fmla="*/ 730697 h 852489"/>
              <a:gd name="connsiteX8" fmla="*/ 633056 w 1243241"/>
              <a:gd name="connsiteY8" fmla="*/ 852489 h 852489"/>
              <a:gd name="connsiteX0" fmla="*/ 633056 w 1238870"/>
              <a:gd name="connsiteY0" fmla="*/ 852489 h 852489"/>
              <a:gd name="connsiteX1" fmla="*/ 825461 w 1238870"/>
              <a:gd name="connsiteY1" fmla="*/ 773218 h 852489"/>
              <a:gd name="connsiteX2" fmla="*/ 1183087 w 1238870"/>
              <a:gd name="connsiteY2" fmla="*/ 617069 h 852489"/>
              <a:gd name="connsiteX3" fmla="*/ 1202325 w 1238870"/>
              <a:gd name="connsiteY3" fmla="*/ 173881 h 852489"/>
              <a:gd name="connsiteX4" fmla="*/ 981005 w 1238870"/>
              <a:gd name="connsiteY4" fmla="*/ 19225 h 852489"/>
              <a:gd name="connsiteX5" fmla="*/ 245994 w 1238870"/>
              <a:gd name="connsiteY5" fmla="*/ 92349 h 852489"/>
              <a:gd name="connsiteX6" fmla="*/ 23501 w 1238870"/>
              <a:gd name="connsiteY6" fmla="*/ 568036 h 852489"/>
              <a:gd name="connsiteX7" fmla="*/ 552172 w 1238870"/>
              <a:gd name="connsiteY7" fmla="*/ 730697 h 852489"/>
              <a:gd name="connsiteX8" fmla="*/ 633056 w 1238870"/>
              <a:gd name="connsiteY8" fmla="*/ 852489 h 852489"/>
              <a:gd name="connsiteX0" fmla="*/ 633056 w 1237972"/>
              <a:gd name="connsiteY0" fmla="*/ 852489 h 852489"/>
              <a:gd name="connsiteX1" fmla="*/ 825461 w 1237972"/>
              <a:gd name="connsiteY1" fmla="*/ 773218 h 852489"/>
              <a:gd name="connsiteX2" fmla="*/ 1183087 w 1237972"/>
              <a:gd name="connsiteY2" fmla="*/ 617069 h 852489"/>
              <a:gd name="connsiteX3" fmla="*/ 1202325 w 1237972"/>
              <a:gd name="connsiteY3" fmla="*/ 173881 h 852489"/>
              <a:gd name="connsiteX4" fmla="*/ 981005 w 1237972"/>
              <a:gd name="connsiteY4" fmla="*/ 19225 h 852489"/>
              <a:gd name="connsiteX5" fmla="*/ 245994 w 1237972"/>
              <a:gd name="connsiteY5" fmla="*/ 92349 h 852489"/>
              <a:gd name="connsiteX6" fmla="*/ 23501 w 1237972"/>
              <a:gd name="connsiteY6" fmla="*/ 568036 h 852489"/>
              <a:gd name="connsiteX7" fmla="*/ 552172 w 1237972"/>
              <a:gd name="connsiteY7" fmla="*/ 730697 h 852489"/>
              <a:gd name="connsiteX8" fmla="*/ 633056 w 1237972"/>
              <a:gd name="connsiteY8" fmla="*/ 852489 h 85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D80FF0C0-FC1A-4C5B-9FE5-09BA33FF7EE3}"/>
              </a:ext>
            </a:extLst>
          </p:cNvPr>
          <p:cNvSpPr>
            <a:spLocks noGrp="1"/>
          </p:cNvSpPr>
          <p:nvPr>
            <p:ph type="ctrTitle"/>
          </p:nvPr>
        </p:nvSpPr>
        <p:spPr>
          <a:xfrm>
            <a:off x="1956392" y="1398181"/>
            <a:ext cx="7134446" cy="2870791"/>
          </a:xfrm>
        </p:spPr>
        <p:txBody>
          <a:bodyPr anchor="ctr">
            <a:normAutofit/>
          </a:bodyPr>
          <a:lstStyle>
            <a:lvl1pPr algn="ctr">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E989092-15F8-4341-8D94-9E799301C51A}"/>
              </a:ext>
            </a:extLst>
          </p:cNvPr>
          <p:cNvSpPr>
            <a:spLocks noGrp="1"/>
          </p:cNvSpPr>
          <p:nvPr>
            <p:ph type="subTitle" idx="1"/>
          </p:nvPr>
        </p:nvSpPr>
        <p:spPr>
          <a:xfrm>
            <a:off x="6270835" y="5135527"/>
            <a:ext cx="4397164" cy="1057938"/>
          </a:xfrm>
        </p:spPr>
        <p:txBody>
          <a:bodyPr anchor="ctr">
            <a:normAutofit/>
          </a:bodyPr>
          <a:lstStyle>
            <a:lvl1pPr marL="0" indent="0" algn="l">
              <a:lnSpc>
                <a:spcPct val="100000"/>
              </a:lnSpc>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F97328B-E858-4921-99C2-3B0BE1724C6F}"/>
              </a:ext>
            </a:extLst>
          </p:cNvPr>
          <p:cNvSpPr>
            <a:spLocks noGrp="1"/>
          </p:cNvSpPr>
          <p:nvPr>
            <p:ph type="dt" sz="half" idx="10"/>
          </p:nvPr>
        </p:nvSpPr>
        <p:spPr/>
        <p:txBody>
          <a:bodyPr/>
          <a:lstStyle/>
          <a:p>
            <a:fld id="{C1691109-F4F8-4597-962C-A4F4B7960636}" type="datetimeFigureOut">
              <a:rPr lang="en-US" smtClean="0"/>
              <a:t>6/13/2023</a:t>
            </a:fld>
            <a:endParaRPr lang="en-US"/>
          </a:p>
        </p:txBody>
      </p:sp>
      <p:sp>
        <p:nvSpPr>
          <p:cNvPr id="5" name="Footer Placeholder 4">
            <a:extLst>
              <a:ext uri="{FF2B5EF4-FFF2-40B4-BE49-F238E27FC236}">
                <a16:creationId xmlns:a16="http://schemas.microsoft.com/office/drawing/2014/main" id="{ED381296-9B7B-4EF3-89B3-8B33E6070F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C2FE59-6CD1-4D0F-8A06-10CA2D3836CD}"/>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1851780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AD411E-7E08-40B5-9F2E-694C639F1193}" type="datetimeFigureOut">
              <a:rPr lang="en-GB" smtClean="0"/>
              <a:t>13/06/2023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48813B-C990-4F35-834D-3E29CD5B1D36}" type="slidenum">
              <a:rPr lang="en-GB" smtClean="0"/>
              <a:t>‹#›</a:t>
            </a:fld>
            <a:endParaRPr lang="en-GB"/>
          </a:p>
        </p:txBody>
      </p:sp>
    </p:spTree>
    <p:extLst>
      <p:ext uri="{BB962C8B-B14F-4D97-AF65-F5344CB8AC3E}">
        <p14:creationId xmlns:p14="http://schemas.microsoft.com/office/powerpoint/2010/main" val="1590025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Quot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1263" y="2957855"/>
            <a:ext cx="8153452" cy="849754"/>
          </a:xfrm>
          <a:prstGeom prst="rect">
            <a:avLst/>
          </a:prstGeom>
        </p:spPr>
        <p:txBody>
          <a:bodyPr>
            <a:noAutofit/>
          </a:bodyPr>
          <a:lstStyle>
            <a:lvl1pPr algn="ctr">
              <a:defRPr sz="2325" i="1">
                <a:solidFill>
                  <a:srgbClr val="002E5F"/>
                </a:solidFill>
                <a:latin typeface="Goudy Modern MT"/>
                <a:cs typeface="Goudy Modern MT"/>
              </a:defRPr>
            </a:lvl1pPr>
          </a:lstStyle>
          <a:p>
            <a:r>
              <a:rPr lang="en-US" dirty="0"/>
              <a:t>‘Large quote space lorem ipsum’</a:t>
            </a:r>
          </a:p>
        </p:txBody>
      </p:sp>
      <p:sp>
        <p:nvSpPr>
          <p:cNvPr id="8" name="Text Placeholder 7"/>
          <p:cNvSpPr>
            <a:spLocks noGrp="1"/>
          </p:cNvSpPr>
          <p:nvPr>
            <p:ph type="body" sz="quarter" idx="10" hasCustomPrompt="1"/>
          </p:nvPr>
        </p:nvSpPr>
        <p:spPr>
          <a:xfrm>
            <a:off x="481263" y="3807611"/>
            <a:ext cx="8153452" cy="509587"/>
          </a:xfrm>
          <a:prstGeom prst="rect">
            <a:avLst/>
          </a:prstGeom>
        </p:spPr>
        <p:txBody>
          <a:bodyPr>
            <a:noAutofit/>
          </a:bodyPr>
          <a:lstStyle>
            <a:lvl1pPr marL="0" indent="0" algn="ctr">
              <a:buNone/>
              <a:defRPr sz="1800" i="0">
                <a:solidFill>
                  <a:srgbClr val="696A6F"/>
                </a:solidFill>
                <a:latin typeface="Goudy Modern MT"/>
                <a:cs typeface="Goudy Modern MT"/>
              </a:defRPr>
            </a:lvl1pPr>
          </a:lstStyle>
          <a:p>
            <a:pPr lvl="0"/>
            <a:r>
              <a:rPr lang="en-US" dirty="0"/>
              <a:t>Attribute quote here</a:t>
            </a:r>
          </a:p>
        </p:txBody>
      </p:sp>
    </p:spTree>
    <p:extLst>
      <p:ext uri="{BB962C8B-B14F-4D97-AF65-F5344CB8AC3E}">
        <p14:creationId xmlns:p14="http://schemas.microsoft.com/office/powerpoint/2010/main" val="3400745301"/>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530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9207CA-5033-4F7A-BDF2-87021FA90484}"/>
              </a:ext>
            </a:extLst>
          </p:cNvPr>
          <p:cNvPicPr>
            <a:picLocks noChangeAspect="1"/>
          </p:cNvPicPr>
          <p:nvPr userDrawn="1"/>
        </p:nvPicPr>
        <p:blipFill>
          <a:blip r:embed="rId2" cstate="print">
            <a:alphaModFix amt="87000"/>
            <a:extLst>
              <a:ext uri="{BEBA8EAE-BF5A-486C-A8C5-ECC9F3942E4B}">
                <a14:imgProps xmlns:a14="http://schemas.microsoft.com/office/drawing/2010/main">
                  <a14:imgLayer r:embed="rId3">
                    <a14:imgEffect>
                      <a14:brightnessContrast contrast="21000"/>
                    </a14:imgEffect>
                  </a14:imgLayer>
                </a14:imgProps>
              </a:ext>
              <a:ext uri="{28A0092B-C50C-407E-A947-70E740481C1C}">
                <a14:useLocalDpi xmlns:a14="http://schemas.microsoft.com/office/drawing/2010/main" val="0"/>
              </a:ext>
            </a:extLst>
          </a:blip>
          <a:stretch>
            <a:fillRect/>
          </a:stretch>
        </p:blipFill>
        <p:spPr>
          <a:xfrm>
            <a:off x="0" y="-25754"/>
            <a:ext cx="9144000" cy="1358137"/>
          </a:xfrm>
          <a:prstGeom prst="rect">
            <a:avLst/>
          </a:prstGeom>
        </p:spPr>
      </p:pic>
      <p:sp>
        <p:nvSpPr>
          <p:cNvPr id="2" name="Title 1"/>
          <p:cNvSpPr>
            <a:spLocks noGrp="1"/>
          </p:cNvSpPr>
          <p:nvPr>
            <p:ph type="title"/>
          </p:nvPr>
        </p:nvSpPr>
        <p:spPr>
          <a:xfrm>
            <a:off x="683568" y="332656"/>
            <a:ext cx="7772400" cy="936104"/>
          </a:xfrm>
          <a:prstGeom prst="rect">
            <a:avLst/>
          </a:prstGeom>
        </p:spPr>
        <p:txBody>
          <a:bodyPr/>
          <a:lstStyle>
            <a:lvl1pPr algn="ctr">
              <a:defRPr sz="4000" b="1">
                <a:solidFill>
                  <a:schemeClr val="bg1"/>
                </a:solidFill>
                <a:latin typeface="Goudy Modern MT"/>
              </a:defRPr>
            </a:lvl1pPr>
          </a:lstStyle>
          <a:p>
            <a:r>
              <a:rPr lang="en-US"/>
              <a:t>Click to edit Master title style</a:t>
            </a:r>
            <a:endParaRPr lang="en-GB"/>
          </a:p>
        </p:txBody>
      </p:sp>
      <p:sp>
        <p:nvSpPr>
          <p:cNvPr id="3" name="Content Placeholder 2"/>
          <p:cNvSpPr>
            <a:spLocks noGrp="1"/>
          </p:cNvSpPr>
          <p:nvPr>
            <p:ph idx="1"/>
          </p:nvPr>
        </p:nvSpPr>
        <p:spPr>
          <a:xfrm>
            <a:off x="685800" y="1484784"/>
            <a:ext cx="7772400" cy="461121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A0B03852-65CB-4F5A-B3DB-7999C214A5BC}" type="slidenum">
              <a:rPr lang="en-US"/>
              <a:pPr>
                <a:defRPr/>
              </a:pPr>
              <a:t>‹#›</a:t>
            </a:fld>
            <a:endParaRPr lang="en-US" dirty="0"/>
          </a:p>
        </p:txBody>
      </p:sp>
      <p:pic>
        <p:nvPicPr>
          <p:cNvPr id="7" name="Picture 6">
            <a:extLst>
              <a:ext uri="{FF2B5EF4-FFF2-40B4-BE49-F238E27FC236}">
                <a16:creationId xmlns:a16="http://schemas.microsoft.com/office/drawing/2014/main" id="{2E7792B0-B970-44BB-A125-28E8E192AF8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9666" t="38450" r="13701" b="38450"/>
          <a:stretch/>
        </p:blipFill>
        <p:spPr>
          <a:xfrm>
            <a:off x="8073004" y="5769496"/>
            <a:ext cx="936104" cy="936104"/>
          </a:xfrm>
          <a:prstGeom prst="rect">
            <a:avLst/>
          </a:prstGeom>
        </p:spPr>
      </p:pic>
    </p:spTree>
    <p:extLst>
      <p:ext uri="{BB962C8B-B14F-4D97-AF65-F5344CB8AC3E}">
        <p14:creationId xmlns:p14="http://schemas.microsoft.com/office/powerpoint/2010/main" val="55295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04031" y="476672"/>
            <a:ext cx="8135938" cy="863600"/>
          </a:xfrm>
          <a:prstGeom prst="rect">
            <a:avLst/>
          </a:prstGeom>
        </p:spPr>
        <p:txBody>
          <a:bodyPr/>
          <a:lstStyle>
            <a:lvl1pPr marL="0" indent="0">
              <a:buNone/>
              <a:defRPr sz="4000" b="1"/>
            </a:lvl1pPr>
            <a:lvl2pPr marL="457200" indent="0">
              <a:buNone/>
              <a:defRPr sz="3600" b="1"/>
            </a:lvl2pPr>
            <a:lvl3pPr marL="914400" indent="0">
              <a:buNone/>
              <a:defRPr sz="3200" b="1"/>
            </a:lvl3pPr>
            <a:lvl4pPr marL="1371600" indent="0">
              <a:buNone/>
              <a:defRPr sz="2800" b="1"/>
            </a:lvl4pPr>
            <a:lvl5pPr marL="1828800" indent="0">
              <a:buNone/>
              <a:defRPr sz="2800" b="1"/>
            </a:lvl5pPr>
          </a:lstStyle>
          <a:p>
            <a:pPr lvl="0"/>
            <a:r>
              <a:rPr lang="en-US" dirty="0"/>
              <a:t>Click to edit Master text styles</a:t>
            </a:r>
          </a:p>
        </p:txBody>
      </p:sp>
      <p:sp>
        <p:nvSpPr>
          <p:cNvPr id="5" name="Content Placeholder 4"/>
          <p:cNvSpPr>
            <a:spLocks noGrp="1"/>
          </p:cNvSpPr>
          <p:nvPr>
            <p:ph sz="quarter" idx="11"/>
          </p:nvPr>
        </p:nvSpPr>
        <p:spPr>
          <a:xfrm>
            <a:off x="539750" y="1412776"/>
            <a:ext cx="8135938" cy="48959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a:extLst>
              <a:ext uri="{FF2B5EF4-FFF2-40B4-BE49-F238E27FC236}">
                <a16:creationId xmlns:a16="http://schemas.microsoft.com/office/drawing/2014/main" id="{68B166EE-4EFF-4A5D-A987-AFB478623BD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9666" t="38450" r="13701" b="38450"/>
          <a:stretch/>
        </p:blipFill>
        <p:spPr>
          <a:xfrm>
            <a:off x="8073004" y="5769496"/>
            <a:ext cx="936104" cy="936104"/>
          </a:xfrm>
          <a:prstGeom prst="rect">
            <a:avLst/>
          </a:prstGeom>
        </p:spPr>
      </p:pic>
      <p:pic>
        <p:nvPicPr>
          <p:cNvPr id="7" name="Picture 6">
            <a:extLst>
              <a:ext uri="{FF2B5EF4-FFF2-40B4-BE49-F238E27FC236}">
                <a16:creationId xmlns:a16="http://schemas.microsoft.com/office/drawing/2014/main" id="{119AFBF2-668D-4255-A6B4-207D7F0D0241}"/>
              </a:ext>
            </a:extLst>
          </p:cNvPr>
          <p:cNvPicPr>
            <a:picLocks noChangeAspect="1"/>
          </p:cNvPicPr>
          <p:nvPr userDrawn="1"/>
        </p:nvPicPr>
        <p:blipFill>
          <a:blip r:embed="rId3" cstate="print">
            <a:alphaModFix amt="87000"/>
            <a:extLst>
              <a:ext uri="{BEBA8EAE-BF5A-486C-A8C5-ECC9F3942E4B}">
                <a14:imgProps xmlns:a14="http://schemas.microsoft.com/office/drawing/2010/main">
                  <a14:imgLayer r:embed="rId4">
                    <a14:imgEffect>
                      <a14:brightnessContrast contrast="21000"/>
                    </a14:imgEffect>
                  </a14:imgLayer>
                </a14:imgProps>
              </a:ext>
              <a:ext uri="{28A0092B-C50C-407E-A947-70E740481C1C}">
                <a14:useLocalDpi xmlns:a14="http://schemas.microsoft.com/office/drawing/2010/main" val="0"/>
              </a:ext>
            </a:extLst>
          </a:blip>
          <a:stretch>
            <a:fillRect/>
          </a:stretch>
        </p:blipFill>
        <p:spPr>
          <a:xfrm>
            <a:off x="0" y="-25754"/>
            <a:ext cx="9144000" cy="1358137"/>
          </a:xfrm>
          <a:prstGeom prst="rect">
            <a:avLst/>
          </a:prstGeom>
        </p:spPr>
      </p:pic>
      <p:sp>
        <p:nvSpPr>
          <p:cNvPr id="8" name="Title 1">
            <a:extLst>
              <a:ext uri="{FF2B5EF4-FFF2-40B4-BE49-F238E27FC236}">
                <a16:creationId xmlns:a16="http://schemas.microsoft.com/office/drawing/2014/main" id="{3C7EBC5D-D917-45D6-AE94-120553841404}"/>
              </a:ext>
            </a:extLst>
          </p:cNvPr>
          <p:cNvSpPr>
            <a:spLocks noGrp="1"/>
          </p:cNvSpPr>
          <p:nvPr>
            <p:ph type="title"/>
          </p:nvPr>
        </p:nvSpPr>
        <p:spPr>
          <a:xfrm>
            <a:off x="683568" y="332656"/>
            <a:ext cx="7772400" cy="936104"/>
          </a:xfrm>
          <a:prstGeom prst="rect">
            <a:avLst/>
          </a:prstGeom>
        </p:spPr>
        <p:txBody>
          <a:bodyPr/>
          <a:lstStyle>
            <a:lvl1pPr algn="ctr">
              <a:defRPr sz="4000" b="1">
                <a:solidFill>
                  <a:schemeClr val="bg1"/>
                </a:solidFill>
                <a:latin typeface="Goudy Modern MT"/>
              </a:defRPr>
            </a:lvl1pPr>
          </a:lstStyle>
          <a:p>
            <a:r>
              <a:rPr lang="en-US"/>
              <a:t>Click to edit Master title style</a:t>
            </a:r>
            <a:endParaRPr lang="en-GB"/>
          </a:p>
        </p:txBody>
      </p:sp>
    </p:spTree>
    <p:extLst>
      <p:ext uri="{BB962C8B-B14F-4D97-AF65-F5344CB8AC3E}">
        <p14:creationId xmlns:p14="http://schemas.microsoft.com/office/powerpoint/2010/main" val="1830609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307336" cy="6858000"/>
          </a:xfrm>
          <a:prstGeom prst="rect">
            <a:avLst/>
          </a:prstGeom>
        </p:spPr>
      </p:pic>
      <p:sp>
        <p:nvSpPr>
          <p:cNvPr id="6" name="Title 1"/>
          <p:cNvSpPr>
            <a:spLocks noGrp="1"/>
          </p:cNvSpPr>
          <p:nvPr>
            <p:ph type="title" hasCustomPrompt="1"/>
          </p:nvPr>
        </p:nvSpPr>
        <p:spPr>
          <a:xfrm>
            <a:off x="2615877" y="2992578"/>
            <a:ext cx="5937813" cy="404895"/>
          </a:xfrm>
          <a:prstGeom prst="rect">
            <a:avLst/>
          </a:prstGeom>
        </p:spPr>
        <p:txBody>
          <a:bodyPr>
            <a:noAutofit/>
          </a:bodyPr>
          <a:lstStyle>
            <a:lvl1pPr>
              <a:defRPr sz="2400" cap="all" spc="260" baseline="0">
                <a:solidFill>
                  <a:schemeClr val="bg1"/>
                </a:solidFill>
                <a:latin typeface="Goudy Modern MT"/>
                <a:cs typeface="Goudy Modern MT"/>
              </a:defRPr>
            </a:lvl1pPr>
          </a:lstStyle>
          <a:p>
            <a:r>
              <a:rPr lang="en-US" dirty="0"/>
              <a:t>PRESENTATION Title GOES Here</a:t>
            </a:r>
          </a:p>
        </p:txBody>
      </p:sp>
      <p:sp>
        <p:nvSpPr>
          <p:cNvPr id="7" name="Text Placeholder 7"/>
          <p:cNvSpPr>
            <a:spLocks noGrp="1"/>
          </p:cNvSpPr>
          <p:nvPr>
            <p:ph type="body" sz="quarter" idx="10" hasCustomPrompt="1"/>
          </p:nvPr>
        </p:nvSpPr>
        <p:spPr>
          <a:xfrm>
            <a:off x="2615877" y="3402491"/>
            <a:ext cx="5937813" cy="347702"/>
          </a:xfrm>
          <a:prstGeom prst="rect">
            <a:avLst/>
          </a:prstGeom>
        </p:spPr>
        <p:txBody>
          <a:bodyPr>
            <a:noAutofit/>
          </a:bodyPr>
          <a:lstStyle>
            <a:lvl1pPr marL="0" indent="0">
              <a:buNone/>
              <a:defRPr sz="2200" b="0" i="1" spc="50">
                <a:solidFill>
                  <a:schemeClr val="bg1"/>
                </a:solidFill>
                <a:latin typeface="Goudy Modern MT"/>
                <a:cs typeface="Goudy Modern MT"/>
              </a:defRPr>
            </a:lvl1pPr>
          </a:lstStyle>
          <a:p>
            <a:pPr lvl="0"/>
            <a:r>
              <a:rPr lang="en-US" dirty="0"/>
              <a:t>Presentation subtitle / presenter here</a:t>
            </a:r>
          </a:p>
        </p:txBody>
      </p:sp>
    </p:spTree>
    <p:extLst>
      <p:ext uri="{BB962C8B-B14F-4D97-AF65-F5344CB8AC3E}">
        <p14:creationId xmlns:p14="http://schemas.microsoft.com/office/powerpoint/2010/main" val="3056713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Slide 1">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2377440" cy="6858000"/>
          </a:xfrm>
          <a:prstGeom prst="rect">
            <a:avLst/>
          </a:prstGeom>
        </p:spPr>
      </p:pic>
      <p:sp>
        <p:nvSpPr>
          <p:cNvPr id="2" name="Title 1"/>
          <p:cNvSpPr>
            <a:spLocks noGrp="1"/>
          </p:cNvSpPr>
          <p:nvPr>
            <p:ph type="title" hasCustomPrompt="1"/>
          </p:nvPr>
        </p:nvSpPr>
        <p:spPr>
          <a:xfrm>
            <a:off x="2615877" y="2992578"/>
            <a:ext cx="5937813" cy="404895"/>
          </a:xfrm>
          <a:prstGeom prst="rect">
            <a:avLst/>
          </a:prstGeom>
        </p:spPr>
        <p:txBody>
          <a:bodyPr>
            <a:noAutofit/>
          </a:bodyPr>
          <a:lstStyle>
            <a:lvl1pPr>
              <a:defRPr sz="2400" cap="all" spc="260" baseline="0">
                <a:solidFill>
                  <a:schemeClr val="bg2">
                    <a:lumMod val="10000"/>
                  </a:schemeClr>
                </a:solidFill>
                <a:latin typeface="Goudy Modern MT"/>
                <a:cs typeface="Goudy Modern MT"/>
              </a:defRPr>
            </a:lvl1pPr>
          </a:lstStyle>
          <a:p>
            <a:r>
              <a:rPr lang="en-US" dirty="0"/>
              <a:t>PRESENTATION Title GOES Here</a:t>
            </a:r>
          </a:p>
        </p:txBody>
      </p:sp>
      <p:sp>
        <p:nvSpPr>
          <p:cNvPr id="8" name="Text Placeholder 7"/>
          <p:cNvSpPr>
            <a:spLocks noGrp="1"/>
          </p:cNvSpPr>
          <p:nvPr>
            <p:ph type="body" sz="quarter" idx="10" hasCustomPrompt="1"/>
          </p:nvPr>
        </p:nvSpPr>
        <p:spPr>
          <a:xfrm>
            <a:off x="2615877" y="3402491"/>
            <a:ext cx="5937813" cy="347702"/>
          </a:xfrm>
          <a:prstGeom prst="rect">
            <a:avLst/>
          </a:prstGeom>
        </p:spPr>
        <p:txBody>
          <a:bodyPr>
            <a:noAutofit/>
          </a:bodyPr>
          <a:lstStyle>
            <a:lvl1pPr marL="0" indent="0">
              <a:buNone/>
              <a:defRPr sz="2200" b="0" i="1" spc="50">
                <a:solidFill>
                  <a:srgbClr val="696A6F"/>
                </a:solidFill>
                <a:latin typeface="Goudy Modern MT"/>
                <a:cs typeface="Goudy Modern MT"/>
              </a:defRPr>
            </a:lvl1pPr>
          </a:lstStyle>
          <a:p>
            <a:pPr lvl="0"/>
            <a:r>
              <a:rPr lang="en-US" dirty="0"/>
              <a:t>Presentation subtitle / presenter here</a:t>
            </a:r>
          </a:p>
        </p:txBody>
      </p:sp>
    </p:spTree>
    <p:extLst>
      <p:ext uri="{BB962C8B-B14F-4D97-AF65-F5344CB8AC3E}">
        <p14:creationId xmlns:p14="http://schemas.microsoft.com/office/powerpoint/2010/main" val="4150838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13.png"/><Relationship Id="rId5" Type="http://schemas.openxmlformats.org/officeDocument/2006/relationships/theme" Target="../theme/theme2.xml"/><Relationship Id="rId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image" Target="../media/image13.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5" Type="http://schemas.openxmlformats.org/officeDocument/2006/relationships/theme" Target="../theme/theme4.xml"/><Relationship Id="rId4"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7764685"/>
      </p:ext>
    </p:extLst>
  </p:cSld>
  <p:clrMap bg1="lt1" tx1="dk1" bg2="lt2" tx2="dk2" accent1="accent1" accent2="accent2" accent3="accent3" accent4="accent4" accent5="accent5" accent6="accent6" hlink="hlink" folHlink="folHlink"/>
  <p:sldLayoutIdLst>
    <p:sldLayoutId id="2147483752" r:id="rId1"/>
    <p:sldLayoutId id="2147483715" r:id="rId2"/>
    <p:sldLayoutId id="2147483719" r:id="rId3"/>
    <p:sldLayoutId id="2147483758" r:id="rId4"/>
    <p:sldLayoutId id="2147483762" r:id="rId5"/>
    <p:sldLayoutId id="2147483694" r:id="rId6"/>
    <p:sldLayoutId id="2147483709" r:id="rId7"/>
    <p:sldLayoutId id="2147483691" r:id="rId8"/>
    <p:sldLayoutId id="2147483718" r:id="rId9"/>
    <p:sldLayoutId id="2147483692" r:id="rId10"/>
    <p:sldLayoutId id="2147483751" r:id="rId11"/>
    <p:sldLayoutId id="2147483695" r:id="rId12"/>
    <p:sldLayoutId id="2147483696" r:id="rId13"/>
    <p:sldLayoutId id="2147483698" r:id="rId14"/>
    <p:sldLayoutId id="2147483675" r:id="rId15"/>
    <p:sldLayoutId id="2147483677" r:id="rId16"/>
    <p:sldLayoutId id="2147483710" r:id="rId17"/>
    <p:sldLayoutId id="2147483711" r:id="rId18"/>
    <p:sldLayoutId id="2147483768" r:id="rId19"/>
    <p:sldLayoutId id="2147483714" r:id="rId20"/>
    <p:sldLayoutId id="2147483716" r:id="rId21"/>
    <p:sldLayoutId id="2147483717" r:id="rId22"/>
  </p:sldLayoutIdLst>
  <p:txStyles>
    <p:titleStyle>
      <a:lvl1pPr algn="l" defTabSz="914400" rtl="0" eaLnBrk="1" latinLnBrk="0" hangingPunct="1">
        <a:lnSpc>
          <a:spcPct val="90000"/>
        </a:lnSpc>
        <a:spcBef>
          <a:spcPct val="0"/>
        </a:spcBef>
        <a:buNone/>
        <a:defRPr sz="2300" kern="1200" baseline="0">
          <a:solidFill>
            <a:schemeClr val="tx1"/>
          </a:solidFill>
          <a:latin typeface="Helvetica" charset="0"/>
          <a:ea typeface="Helvetica" charset="0"/>
          <a:cs typeface="Helvetica"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tx1"/>
          </a:solidFill>
          <a:latin typeface="Helvetica" charset="0"/>
          <a:ea typeface="Helvetica" charset="0"/>
          <a:cs typeface="Helvetica" charset="0"/>
        </a:defRPr>
      </a:lvl1pPr>
      <a:lvl2pPr marL="469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charset="0"/>
          <a:ea typeface="Helvetica" charset="0"/>
          <a:cs typeface="Helvetica" charset="0"/>
        </a:defRPr>
      </a:lvl2pPr>
      <a:lvl3pPr marL="711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Helvetica" charset="0"/>
          <a:ea typeface="Helvetica" charset="0"/>
          <a:cs typeface="Helvetica" charset="0"/>
        </a:defRPr>
      </a:lvl3pPr>
      <a:lvl4pPr marL="952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charset="0"/>
          <a:ea typeface="Helvetica" charset="0"/>
          <a:cs typeface="Helvetica" charset="0"/>
        </a:defRPr>
      </a:lvl4pPr>
      <a:lvl5pPr marL="1193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t="83207"/>
          <a:stretch/>
        </p:blipFill>
        <p:spPr>
          <a:xfrm>
            <a:off x="0" y="5706318"/>
            <a:ext cx="9144000" cy="1151681"/>
          </a:xfrm>
          <a:prstGeom prst="rect">
            <a:avLst/>
          </a:prstGeom>
        </p:spPr>
      </p:pic>
    </p:spTree>
    <p:extLst>
      <p:ext uri="{BB962C8B-B14F-4D97-AF65-F5344CB8AC3E}">
        <p14:creationId xmlns:p14="http://schemas.microsoft.com/office/powerpoint/2010/main" val="392992651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6" r:id="rId3"/>
    <p:sldLayoutId id="2147483708" r:id="rId4"/>
  </p:sldLayoutIdLst>
  <p:txStyles>
    <p:titleStyle>
      <a:lvl1pPr algn="l" defTabSz="914400" rtl="0" eaLnBrk="1" latinLnBrk="0" hangingPunct="1">
        <a:lnSpc>
          <a:spcPct val="90000"/>
        </a:lnSpc>
        <a:spcBef>
          <a:spcPct val="0"/>
        </a:spcBef>
        <a:buNone/>
        <a:defRPr sz="2300" kern="1200" baseline="0">
          <a:solidFill>
            <a:schemeClr val="bg2">
              <a:lumMod val="10000"/>
            </a:schemeClr>
          </a:solidFill>
          <a:latin typeface="Goudy Modern MT"/>
          <a:ea typeface="Helvetica" charset="0"/>
          <a:cs typeface="Goudy Modern MT"/>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2">
              <a:lumMod val="10000"/>
            </a:schemeClr>
          </a:solidFill>
          <a:latin typeface="Helvetica" charset="0"/>
          <a:ea typeface="Helvetica" charset="0"/>
          <a:cs typeface="Helvetica" charset="0"/>
        </a:defRPr>
      </a:lvl1pPr>
      <a:lvl2pPr marL="4698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10000"/>
            </a:schemeClr>
          </a:solidFill>
          <a:latin typeface="Helvetica" charset="0"/>
          <a:ea typeface="Helvetica" charset="0"/>
          <a:cs typeface="Helvetica" charset="0"/>
        </a:defRPr>
      </a:lvl2pPr>
      <a:lvl3pPr marL="711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2">
              <a:lumMod val="10000"/>
            </a:schemeClr>
          </a:solidFill>
          <a:latin typeface="Helvetica" charset="0"/>
          <a:ea typeface="Helvetica" charset="0"/>
          <a:cs typeface="Helvetica" charset="0"/>
        </a:defRPr>
      </a:lvl3pPr>
      <a:lvl4pPr marL="9522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10000"/>
            </a:schemeClr>
          </a:solidFill>
          <a:latin typeface="Helvetica" charset="0"/>
          <a:ea typeface="Helvetica" charset="0"/>
          <a:cs typeface="Helvetica" charset="0"/>
        </a:defRPr>
      </a:lvl4pPr>
      <a:lvl5pPr marL="11934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10000"/>
            </a:schemeClr>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83207"/>
          <a:stretch/>
        </p:blipFill>
        <p:spPr>
          <a:xfrm>
            <a:off x="0" y="5706318"/>
            <a:ext cx="9144000" cy="1151681"/>
          </a:xfrm>
          <a:prstGeom prst="rect">
            <a:avLst/>
          </a:prstGeom>
        </p:spPr>
      </p:pic>
    </p:spTree>
    <p:extLst>
      <p:ext uri="{BB962C8B-B14F-4D97-AF65-F5344CB8AC3E}">
        <p14:creationId xmlns:p14="http://schemas.microsoft.com/office/powerpoint/2010/main" val="102817163"/>
      </p:ext>
    </p:extLst>
  </p:cSld>
  <p:clrMap bg1="lt1" tx1="dk1" bg2="lt2" tx2="dk2" accent1="accent1" accent2="accent2" accent3="accent3" accent4="accent4" accent5="accent5" accent6="accent6" hlink="hlink" folHlink="folHlink"/>
  <p:sldLayoutIdLst>
    <p:sldLayoutId id="2147483704" r:id="rId1"/>
    <p:sldLayoutId id="2147483705" r:id="rId2"/>
  </p:sldLayoutIdLst>
  <p:txStyles>
    <p:titleStyle>
      <a:lvl1pPr algn="l" defTabSz="914400" rtl="0" eaLnBrk="1" latinLnBrk="0" hangingPunct="1">
        <a:lnSpc>
          <a:spcPct val="90000"/>
        </a:lnSpc>
        <a:spcBef>
          <a:spcPct val="0"/>
        </a:spcBef>
        <a:buNone/>
        <a:defRPr sz="2300" kern="1200" baseline="0">
          <a:solidFill>
            <a:schemeClr val="tx1"/>
          </a:solidFill>
          <a:latin typeface="Helvetica" charset="0"/>
          <a:ea typeface="Helvetica" charset="0"/>
          <a:cs typeface="Helvetica"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tx1"/>
          </a:solidFill>
          <a:latin typeface="Helvetica" charset="0"/>
          <a:ea typeface="Helvetica" charset="0"/>
          <a:cs typeface="Helvetica" charset="0"/>
        </a:defRPr>
      </a:lvl1pPr>
      <a:lvl2pPr marL="469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charset="0"/>
          <a:ea typeface="Helvetica" charset="0"/>
          <a:cs typeface="Helvetica" charset="0"/>
        </a:defRPr>
      </a:lvl2pPr>
      <a:lvl3pPr marL="711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Helvetica" charset="0"/>
          <a:ea typeface="Helvetica" charset="0"/>
          <a:cs typeface="Helvetica" charset="0"/>
        </a:defRPr>
      </a:lvl3pPr>
      <a:lvl4pPr marL="952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charset="0"/>
          <a:ea typeface="Helvetica" charset="0"/>
          <a:cs typeface="Helvetica" charset="0"/>
        </a:defRPr>
      </a:lvl4pPr>
      <a:lvl5pPr marL="1193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7889842"/>
      </p:ext>
    </p:extLst>
  </p:cSld>
  <p:clrMap bg1="lt1" tx1="dk1" bg2="lt2" tx2="dk2" accent1="accent1" accent2="accent2" accent3="accent3" accent4="accent4" accent5="accent5" accent6="accent6" hlink="hlink" folHlink="folHlink"/>
  <p:sldLayoutIdLst>
    <p:sldLayoutId id="2147483738" r:id="rId1"/>
    <p:sldLayoutId id="2147483763" r:id="rId2"/>
    <p:sldLayoutId id="2147483766" r:id="rId3"/>
    <p:sldLayoutId id="2147483740" r:id="rId4"/>
  </p:sldLayoutIdLst>
  <p:txStyles>
    <p:titleStyle>
      <a:lvl1pPr algn="l" defTabSz="914400" rtl="0" eaLnBrk="1" latinLnBrk="0" hangingPunct="1">
        <a:lnSpc>
          <a:spcPct val="90000"/>
        </a:lnSpc>
        <a:spcBef>
          <a:spcPct val="0"/>
        </a:spcBef>
        <a:buNone/>
        <a:defRPr sz="2300" kern="1200" baseline="0">
          <a:solidFill>
            <a:schemeClr val="tx1"/>
          </a:solidFill>
          <a:latin typeface="Helvetica" charset="0"/>
          <a:ea typeface="Helvetica" charset="0"/>
          <a:cs typeface="Helvetica"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tx1"/>
          </a:solidFill>
          <a:latin typeface="Helvetica" charset="0"/>
          <a:ea typeface="Helvetica" charset="0"/>
          <a:cs typeface="Helvetica" charset="0"/>
        </a:defRPr>
      </a:lvl1pPr>
      <a:lvl2pPr marL="469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charset="0"/>
          <a:ea typeface="Helvetica" charset="0"/>
          <a:cs typeface="Helvetica" charset="0"/>
        </a:defRPr>
      </a:lvl2pPr>
      <a:lvl3pPr marL="711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Helvetica" charset="0"/>
          <a:ea typeface="Helvetica" charset="0"/>
          <a:cs typeface="Helvetica" charset="0"/>
        </a:defRPr>
      </a:lvl3pPr>
      <a:lvl4pPr marL="952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charset="0"/>
          <a:ea typeface="Helvetica" charset="0"/>
          <a:cs typeface="Helvetica" charset="0"/>
        </a:defRPr>
      </a:lvl4pPr>
      <a:lvl5pPr marL="1193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FAAE2DA9-9BAF-4D46-BC97-20425C5321FD}"/>
              </a:ext>
            </a:extLst>
          </p:cNvPr>
          <p:cNvSpPr/>
          <p:nvPr/>
        </p:nvSpPr>
        <p:spPr>
          <a:xfrm>
            <a:off x="372926" y="367993"/>
            <a:ext cx="11499601" cy="6203902"/>
          </a:xfrm>
          <a:custGeom>
            <a:avLst/>
            <a:gdLst>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321880 w 11499601"/>
              <a:gd name="connsiteY17" fmla="*/ 5943328 h 6250474"/>
              <a:gd name="connsiteX18" fmla="*/ 2161451 w 11499601"/>
              <a:gd name="connsiteY18" fmla="*/ 5941720 h 6250474"/>
              <a:gd name="connsiteX19" fmla="*/ 1884575 w 11499601"/>
              <a:gd name="connsiteY19" fmla="*/ 5937508 h 6250474"/>
              <a:gd name="connsiteX20" fmla="*/ 1731597 w 11499601"/>
              <a:gd name="connsiteY20" fmla="*/ 5934968 h 6250474"/>
              <a:gd name="connsiteX21" fmla="*/ 1588500 w 11499601"/>
              <a:gd name="connsiteY21" fmla="*/ 5940418 h 6250474"/>
              <a:gd name="connsiteX22" fmla="*/ 671167 w 11499601"/>
              <a:gd name="connsiteY22" fmla="*/ 5948382 h 6250474"/>
              <a:gd name="connsiteX23" fmla="*/ 94741 w 11499601"/>
              <a:gd name="connsiteY23" fmla="*/ 5957415 h 6250474"/>
              <a:gd name="connsiteX24" fmla="*/ 37859 w 11499601"/>
              <a:gd name="connsiteY24" fmla="*/ 5876060 h 6250474"/>
              <a:gd name="connsiteX25" fmla="*/ 28975 w 11499601"/>
              <a:gd name="connsiteY25" fmla="*/ 2606888 h 6250474"/>
              <a:gd name="connsiteX26" fmla="*/ 33539 w 11499601"/>
              <a:gd name="connsiteY26" fmla="*/ 59860 h 6250474"/>
              <a:gd name="connsiteX27" fmla="*/ 39830 w 11499601"/>
              <a:gd name="connsiteY27" fmla="*/ 42028 h 6250474"/>
              <a:gd name="connsiteX28" fmla="*/ 88659 w 11499601"/>
              <a:gd name="connsiteY28" fmla="*/ 37282 h 6250474"/>
              <a:gd name="connsiteX29" fmla="*/ 301554 w 11499601"/>
              <a:gd name="connsiteY29" fmla="*/ 37282 h 6250474"/>
              <a:gd name="connsiteX30" fmla="*/ 416464 w 11499601"/>
              <a:gd name="connsiteY30" fmla="*/ 30725 h 6250474"/>
              <a:gd name="connsiteX31" fmla="*/ 907723 w 11499601"/>
              <a:gd name="connsiteY31" fmla="*/ 24269 h 6250474"/>
              <a:gd name="connsiteX32" fmla="*/ 3989089 w 11499601"/>
              <a:gd name="connsiteY32" fmla="*/ 29653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161451 w 11499601"/>
              <a:gd name="connsiteY17" fmla="*/ 5941720 h 6250474"/>
              <a:gd name="connsiteX18" fmla="*/ 1884575 w 11499601"/>
              <a:gd name="connsiteY18" fmla="*/ 5937508 h 6250474"/>
              <a:gd name="connsiteX19" fmla="*/ 1731597 w 11499601"/>
              <a:gd name="connsiteY19" fmla="*/ 5934968 h 6250474"/>
              <a:gd name="connsiteX20" fmla="*/ 1588500 w 11499601"/>
              <a:gd name="connsiteY20" fmla="*/ 5940418 h 6250474"/>
              <a:gd name="connsiteX21" fmla="*/ 671167 w 11499601"/>
              <a:gd name="connsiteY21" fmla="*/ 5948382 h 6250474"/>
              <a:gd name="connsiteX22" fmla="*/ 94741 w 11499601"/>
              <a:gd name="connsiteY22" fmla="*/ 5957415 h 6250474"/>
              <a:gd name="connsiteX23" fmla="*/ 37859 w 11499601"/>
              <a:gd name="connsiteY23" fmla="*/ 5876060 h 6250474"/>
              <a:gd name="connsiteX24" fmla="*/ 28975 w 11499601"/>
              <a:gd name="connsiteY24" fmla="*/ 2606888 h 6250474"/>
              <a:gd name="connsiteX25" fmla="*/ 33539 w 11499601"/>
              <a:gd name="connsiteY25" fmla="*/ 59860 h 6250474"/>
              <a:gd name="connsiteX26" fmla="*/ 39830 w 11499601"/>
              <a:gd name="connsiteY26" fmla="*/ 42028 h 6250474"/>
              <a:gd name="connsiteX27" fmla="*/ 88659 w 11499601"/>
              <a:gd name="connsiteY27" fmla="*/ 37282 h 6250474"/>
              <a:gd name="connsiteX28" fmla="*/ 301554 w 11499601"/>
              <a:gd name="connsiteY28" fmla="*/ 37282 h 6250474"/>
              <a:gd name="connsiteX29" fmla="*/ 416464 w 11499601"/>
              <a:gd name="connsiteY29" fmla="*/ 30725 h 6250474"/>
              <a:gd name="connsiteX30" fmla="*/ 907723 w 11499601"/>
              <a:gd name="connsiteY30" fmla="*/ 24269 h 6250474"/>
              <a:gd name="connsiteX31" fmla="*/ 3989089 w 11499601"/>
              <a:gd name="connsiteY31" fmla="*/ 29653 h 6250474"/>
              <a:gd name="connsiteX32" fmla="*/ 9680053 w 11499601"/>
              <a:gd name="connsiteY32"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1884575 w 11499601"/>
              <a:gd name="connsiteY17" fmla="*/ 5937508 h 6250474"/>
              <a:gd name="connsiteX18" fmla="*/ 1731597 w 11499601"/>
              <a:gd name="connsiteY18" fmla="*/ 5934968 h 6250474"/>
              <a:gd name="connsiteX19" fmla="*/ 1588500 w 11499601"/>
              <a:gd name="connsiteY19" fmla="*/ 5940418 h 6250474"/>
              <a:gd name="connsiteX20" fmla="*/ 671167 w 11499601"/>
              <a:gd name="connsiteY20" fmla="*/ 5948382 h 6250474"/>
              <a:gd name="connsiteX21" fmla="*/ 94741 w 11499601"/>
              <a:gd name="connsiteY21" fmla="*/ 5957415 h 6250474"/>
              <a:gd name="connsiteX22" fmla="*/ 37859 w 11499601"/>
              <a:gd name="connsiteY22" fmla="*/ 5876060 h 6250474"/>
              <a:gd name="connsiteX23" fmla="*/ 28975 w 11499601"/>
              <a:gd name="connsiteY23" fmla="*/ 2606888 h 6250474"/>
              <a:gd name="connsiteX24" fmla="*/ 33539 w 11499601"/>
              <a:gd name="connsiteY24" fmla="*/ 59860 h 6250474"/>
              <a:gd name="connsiteX25" fmla="*/ 39830 w 11499601"/>
              <a:gd name="connsiteY25" fmla="*/ 42028 h 6250474"/>
              <a:gd name="connsiteX26" fmla="*/ 88659 w 11499601"/>
              <a:gd name="connsiteY26" fmla="*/ 37282 h 6250474"/>
              <a:gd name="connsiteX27" fmla="*/ 301554 w 11499601"/>
              <a:gd name="connsiteY27" fmla="*/ 37282 h 6250474"/>
              <a:gd name="connsiteX28" fmla="*/ 416464 w 11499601"/>
              <a:gd name="connsiteY28" fmla="*/ 30725 h 6250474"/>
              <a:gd name="connsiteX29" fmla="*/ 907723 w 11499601"/>
              <a:gd name="connsiteY29" fmla="*/ 24269 h 6250474"/>
              <a:gd name="connsiteX30" fmla="*/ 3989089 w 11499601"/>
              <a:gd name="connsiteY30" fmla="*/ 29653 h 6250474"/>
              <a:gd name="connsiteX31" fmla="*/ 9680053 w 11499601"/>
              <a:gd name="connsiteY31"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11590 w 11499601"/>
              <a:gd name="connsiteY9" fmla="*/ 5989374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01402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731597 w 11499601"/>
              <a:gd name="connsiteY16" fmla="*/ 5934968 h 6250474"/>
              <a:gd name="connsiteX17" fmla="*/ 1588500 w 11499601"/>
              <a:gd name="connsiteY17" fmla="*/ 5940418 h 6250474"/>
              <a:gd name="connsiteX18" fmla="*/ 671167 w 11499601"/>
              <a:gd name="connsiteY18" fmla="*/ 5948382 h 6250474"/>
              <a:gd name="connsiteX19" fmla="*/ 94741 w 11499601"/>
              <a:gd name="connsiteY19" fmla="*/ 5957415 h 6250474"/>
              <a:gd name="connsiteX20" fmla="*/ 37859 w 11499601"/>
              <a:gd name="connsiteY20" fmla="*/ 5876060 h 6250474"/>
              <a:gd name="connsiteX21" fmla="*/ 28975 w 11499601"/>
              <a:gd name="connsiteY21" fmla="*/ 2606888 h 6250474"/>
              <a:gd name="connsiteX22" fmla="*/ 33539 w 11499601"/>
              <a:gd name="connsiteY22" fmla="*/ 59860 h 6250474"/>
              <a:gd name="connsiteX23" fmla="*/ 39830 w 11499601"/>
              <a:gd name="connsiteY23" fmla="*/ 42028 h 6250474"/>
              <a:gd name="connsiteX24" fmla="*/ 88659 w 11499601"/>
              <a:gd name="connsiteY24" fmla="*/ 37282 h 6250474"/>
              <a:gd name="connsiteX25" fmla="*/ 301554 w 11499601"/>
              <a:gd name="connsiteY25" fmla="*/ 37282 h 6250474"/>
              <a:gd name="connsiteX26" fmla="*/ 416464 w 11499601"/>
              <a:gd name="connsiteY26" fmla="*/ 30725 h 6250474"/>
              <a:gd name="connsiteX27" fmla="*/ 907723 w 11499601"/>
              <a:gd name="connsiteY27" fmla="*/ 24269 h 6250474"/>
              <a:gd name="connsiteX28" fmla="*/ 3989089 w 11499601"/>
              <a:gd name="connsiteY28" fmla="*/ 29653 h 6250474"/>
              <a:gd name="connsiteX29" fmla="*/ 9680053 w 11499601"/>
              <a:gd name="connsiteY29"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88500 w 11499601"/>
              <a:gd name="connsiteY16" fmla="*/ 5940418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16786 w 11499601"/>
              <a:gd name="connsiteY15" fmla="*/ 5901423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71167 w 11499601"/>
              <a:gd name="connsiteY16" fmla="*/ 5948382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499601" h="6250474">
                <a:moveTo>
                  <a:pt x="9680053" y="0"/>
                </a:moveTo>
                <a:lnTo>
                  <a:pt x="11263634" y="10894"/>
                </a:lnTo>
                <a:cubicBezTo>
                  <a:pt x="11382518" y="17609"/>
                  <a:pt x="11468807" y="-29564"/>
                  <a:pt x="11499601" y="84193"/>
                </a:cubicBezTo>
                <a:lnTo>
                  <a:pt x="11496115" y="333210"/>
                </a:lnTo>
                <a:cubicBezTo>
                  <a:pt x="11496285" y="489431"/>
                  <a:pt x="11496456" y="645651"/>
                  <a:pt x="11496626" y="801872"/>
                </a:cubicBezTo>
                <a:cubicBezTo>
                  <a:pt x="11485119" y="918570"/>
                  <a:pt x="11483798" y="1773917"/>
                  <a:pt x="11482477" y="1834579"/>
                </a:cubicBezTo>
                <a:cubicBezTo>
                  <a:pt x="11462397" y="2645173"/>
                  <a:pt x="11489491" y="2970847"/>
                  <a:pt x="11478714" y="3520214"/>
                </a:cubicBezTo>
                <a:cubicBezTo>
                  <a:pt x="11462615" y="5654060"/>
                  <a:pt x="11560172" y="6010354"/>
                  <a:pt x="11419375" y="5982433"/>
                </a:cubicBezTo>
                <a:cubicBezTo>
                  <a:pt x="9251879" y="6044921"/>
                  <a:pt x="7569480" y="6004728"/>
                  <a:pt x="5959453" y="5973386"/>
                </a:cubicBezTo>
                <a:lnTo>
                  <a:pt x="4858766" y="5999562"/>
                </a:lnTo>
                <a:lnTo>
                  <a:pt x="3239306" y="5972741"/>
                </a:lnTo>
                <a:lnTo>
                  <a:pt x="3217554" y="6005912"/>
                </a:lnTo>
                <a:cubicBezTo>
                  <a:pt x="3195952" y="6047442"/>
                  <a:pt x="3201415" y="6144511"/>
                  <a:pt x="3219866" y="6250474"/>
                </a:cubicBezTo>
                <a:cubicBezTo>
                  <a:pt x="3113618" y="6201492"/>
                  <a:pt x="2980145" y="6145854"/>
                  <a:pt x="2870715" y="6056161"/>
                </a:cubicBezTo>
                <a:lnTo>
                  <a:pt x="2785655" y="5972741"/>
                </a:lnTo>
                <a:lnTo>
                  <a:pt x="2301504" y="5967647"/>
                </a:lnTo>
                <a:lnTo>
                  <a:pt x="666073" y="5958571"/>
                </a:lnTo>
                <a:cubicBezTo>
                  <a:pt x="416338" y="5959078"/>
                  <a:pt x="199443" y="5971167"/>
                  <a:pt x="94741" y="5957415"/>
                </a:cubicBezTo>
                <a:cubicBezTo>
                  <a:pt x="-9961" y="5943663"/>
                  <a:pt x="43390" y="5957506"/>
                  <a:pt x="37859" y="5876060"/>
                </a:cubicBezTo>
                <a:cubicBezTo>
                  <a:pt x="13485" y="5737802"/>
                  <a:pt x="42281" y="4414258"/>
                  <a:pt x="28975" y="2606888"/>
                </a:cubicBezTo>
                <a:cubicBezTo>
                  <a:pt x="-19249" y="1512253"/>
                  <a:pt x="110" y="488851"/>
                  <a:pt x="33539" y="59860"/>
                </a:cubicBezTo>
                <a:cubicBezTo>
                  <a:pt x="34137" y="52184"/>
                  <a:pt x="36271" y="46366"/>
                  <a:pt x="39830" y="42028"/>
                </a:cubicBezTo>
                <a:lnTo>
                  <a:pt x="88659" y="37282"/>
                </a:lnTo>
                <a:lnTo>
                  <a:pt x="301554" y="37282"/>
                </a:lnTo>
                <a:lnTo>
                  <a:pt x="416464" y="30725"/>
                </a:lnTo>
                <a:lnTo>
                  <a:pt x="907723" y="24269"/>
                </a:lnTo>
                <a:lnTo>
                  <a:pt x="3989089" y="29653"/>
                </a:lnTo>
                <a:lnTo>
                  <a:pt x="968005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0C489E99-8A12-4C4F-92F9-95B01D8147E3}"/>
              </a:ext>
            </a:extLst>
          </p:cNvPr>
          <p:cNvSpPr>
            <a:spLocks noGrp="1"/>
          </p:cNvSpPr>
          <p:nvPr>
            <p:ph type="title"/>
          </p:nvPr>
        </p:nvSpPr>
        <p:spPr>
          <a:xfrm>
            <a:off x="1020724" y="558209"/>
            <a:ext cx="10333075" cy="141413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011B211-A6C3-4384-AA0B-7A8561A53C1B}"/>
              </a:ext>
            </a:extLst>
          </p:cNvPr>
          <p:cNvSpPr>
            <a:spLocks noGrp="1"/>
          </p:cNvSpPr>
          <p:nvPr>
            <p:ph type="body" idx="1"/>
          </p:nvPr>
        </p:nvSpPr>
        <p:spPr>
          <a:xfrm>
            <a:off x="1020726" y="2089298"/>
            <a:ext cx="10333074" cy="38277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6007E98-5ED3-41C2-BC39-EA8FB826AB1E}"/>
              </a:ext>
            </a:extLst>
          </p:cNvPr>
          <p:cNvSpPr>
            <a:spLocks noGrp="1"/>
          </p:cNvSpPr>
          <p:nvPr>
            <p:ph type="dt" sz="half" idx="2"/>
          </p:nvPr>
        </p:nvSpPr>
        <p:spPr>
          <a:xfrm>
            <a:off x="467834" y="6356350"/>
            <a:ext cx="2604976" cy="365125"/>
          </a:xfrm>
          <a:prstGeom prst="rect">
            <a:avLst/>
          </a:prstGeom>
        </p:spPr>
        <p:txBody>
          <a:bodyPr vert="horz" lIns="91440" tIns="45720" rIns="91440" bIns="45720" rtlCol="0" anchor="ctr"/>
          <a:lstStyle>
            <a:lvl1pPr algn="l">
              <a:defRPr sz="1200" b="1">
                <a:solidFill>
                  <a:schemeClr val="tx1"/>
                </a:solidFill>
              </a:defRPr>
            </a:lvl1pPr>
          </a:lstStyle>
          <a:p>
            <a:fld id="{C1691109-F4F8-4597-962C-A4F4B7960636}" type="datetimeFigureOut">
              <a:rPr lang="en-US" smtClean="0"/>
              <a:t>6/13/2023</a:t>
            </a:fld>
            <a:endParaRPr lang="en-US"/>
          </a:p>
        </p:txBody>
      </p:sp>
      <p:sp>
        <p:nvSpPr>
          <p:cNvPr id="5" name="Footer Placeholder 4">
            <a:extLst>
              <a:ext uri="{FF2B5EF4-FFF2-40B4-BE49-F238E27FC236}">
                <a16:creationId xmlns:a16="http://schemas.microsoft.com/office/drawing/2014/main" id="{B7493049-EC55-4ABD-8F77-F5A84AE384F5}"/>
              </a:ext>
            </a:extLst>
          </p:cNvPr>
          <p:cNvSpPr>
            <a:spLocks noGrp="1"/>
          </p:cNvSpPr>
          <p:nvPr>
            <p:ph type="ftr" sz="quarter" idx="3"/>
          </p:nvPr>
        </p:nvSpPr>
        <p:spPr>
          <a:xfrm>
            <a:off x="7756153" y="6356350"/>
            <a:ext cx="3444109" cy="365125"/>
          </a:xfrm>
          <a:prstGeom prst="rect">
            <a:avLst/>
          </a:prstGeom>
        </p:spPr>
        <p:txBody>
          <a:bodyPr vert="horz" lIns="91440" tIns="45720" rIns="91440" bIns="45720" rtlCol="0" anchor="ctr"/>
          <a:lstStyle>
            <a:lvl1pPr algn="r">
              <a:defRPr sz="1200" b="1" cap="all" spc="1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6821B6DF-CCDC-4ED0-A4B2-1512B668F4E3}"/>
              </a:ext>
            </a:extLst>
          </p:cNvPr>
          <p:cNvSpPr>
            <a:spLocks noGrp="1"/>
          </p:cNvSpPr>
          <p:nvPr>
            <p:ph type="sldNum" sz="quarter" idx="4"/>
          </p:nvPr>
        </p:nvSpPr>
        <p:spPr>
          <a:xfrm>
            <a:off x="11200263" y="6356350"/>
            <a:ext cx="523902" cy="365125"/>
          </a:xfrm>
          <a:prstGeom prst="rect">
            <a:avLst/>
          </a:prstGeom>
        </p:spPr>
        <p:txBody>
          <a:bodyPr vert="horz" lIns="91440" tIns="45720" rIns="91440" bIns="45720" rtlCol="0" anchor="ctr"/>
          <a:lstStyle>
            <a:lvl1pPr algn="r">
              <a:defRPr sz="1200" b="1">
                <a:solidFill>
                  <a:schemeClr val="tx1"/>
                </a:solidFill>
              </a:defRPr>
            </a:lvl1pPr>
          </a:lstStyle>
          <a:p>
            <a:fld id="{7C7FAD9F-AEE9-406E-B720-57D2B9DB2816}" type="slidenum">
              <a:rPr lang="en-US" smtClean="0"/>
              <a:t>‹#›</a:t>
            </a:fld>
            <a:endParaRPr lang="en-US"/>
          </a:p>
        </p:txBody>
      </p:sp>
      <p:sp>
        <p:nvSpPr>
          <p:cNvPr id="14" name="Freeform: Shape 13">
            <a:extLst>
              <a:ext uri="{FF2B5EF4-FFF2-40B4-BE49-F238E27FC236}">
                <a16:creationId xmlns:a16="http://schemas.microsoft.com/office/drawing/2014/main" id="{42D2C6CA-56BB-4A08-A1E2-342F83955EDB}"/>
              </a:ext>
            </a:extLst>
          </p:cNvPr>
          <p:cNvSpPr/>
          <p:nvPr/>
        </p:nvSpPr>
        <p:spPr>
          <a:xfrm>
            <a:off x="403284" y="389461"/>
            <a:ext cx="11499601" cy="6203902"/>
          </a:xfrm>
          <a:custGeom>
            <a:avLst/>
            <a:gdLst>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321880 w 11499601"/>
              <a:gd name="connsiteY17" fmla="*/ 5943328 h 6250474"/>
              <a:gd name="connsiteX18" fmla="*/ 2161451 w 11499601"/>
              <a:gd name="connsiteY18" fmla="*/ 5941720 h 6250474"/>
              <a:gd name="connsiteX19" fmla="*/ 1884575 w 11499601"/>
              <a:gd name="connsiteY19" fmla="*/ 5937508 h 6250474"/>
              <a:gd name="connsiteX20" fmla="*/ 1731597 w 11499601"/>
              <a:gd name="connsiteY20" fmla="*/ 5934968 h 6250474"/>
              <a:gd name="connsiteX21" fmla="*/ 1588500 w 11499601"/>
              <a:gd name="connsiteY21" fmla="*/ 5940418 h 6250474"/>
              <a:gd name="connsiteX22" fmla="*/ 671167 w 11499601"/>
              <a:gd name="connsiteY22" fmla="*/ 5948382 h 6250474"/>
              <a:gd name="connsiteX23" fmla="*/ 94741 w 11499601"/>
              <a:gd name="connsiteY23" fmla="*/ 5957415 h 6250474"/>
              <a:gd name="connsiteX24" fmla="*/ 37859 w 11499601"/>
              <a:gd name="connsiteY24" fmla="*/ 5876060 h 6250474"/>
              <a:gd name="connsiteX25" fmla="*/ 28975 w 11499601"/>
              <a:gd name="connsiteY25" fmla="*/ 2606888 h 6250474"/>
              <a:gd name="connsiteX26" fmla="*/ 33539 w 11499601"/>
              <a:gd name="connsiteY26" fmla="*/ 59860 h 6250474"/>
              <a:gd name="connsiteX27" fmla="*/ 39830 w 11499601"/>
              <a:gd name="connsiteY27" fmla="*/ 42028 h 6250474"/>
              <a:gd name="connsiteX28" fmla="*/ 88659 w 11499601"/>
              <a:gd name="connsiteY28" fmla="*/ 37282 h 6250474"/>
              <a:gd name="connsiteX29" fmla="*/ 301554 w 11499601"/>
              <a:gd name="connsiteY29" fmla="*/ 37282 h 6250474"/>
              <a:gd name="connsiteX30" fmla="*/ 416464 w 11499601"/>
              <a:gd name="connsiteY30" fmla="*/ 30725 h 6250474"/>
              <a:gd name="connsiteX31" fmla="*/ 907723 w 11499601"/>
              <a:gd name="connsiteY31" fmla="*/ 24269 h 6250474"/>
              <a:gd name="connsiteX32" fmla="*/ 3989089 w 11499601"/>
              <a:gd name="connsiteY32" fmla="*/ 29653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161451 w 11499601"/>
              <a:gd name="connsiteY17" fmla="*/ 5941720 h 6250474"/>
              <a:gd name="connsiteX18" fmla="*/ 1884575 w 11499601"/>
              <a:gd name="connsiteY18" fmla="*/ 5937508 h 6250474"/>
              <a:gd name="connsiteX19" fmla="*/ 1731597 w 11499601"/>
              <a:gd name="connsiteY19" fmla="*/ 5934968 h 6250474"/>
              <a:gd name="connsiteX20" fmla="*/ 1588500 w 11499601"/>
              <a:gd name="connsiteY20" fmla="*/ 5940418 h 6250474"/>
              <a:gd name="connsiteX21" fmla="*/ 671167 w 11499601"/>
              <a:gd name="connsiteY21" fmla="*/ 5948382 h 6250474"/>
              <a:gd name="connsiteX22" fmla="*/ 94741 w 11499601"/>
              <a:gd name="connsiteY22" fmla="*/ 5957415 h 6250474"/>
              <a:gd name="connsiteX23" fmla="*/ 37859 w 11499601"/>
              <a:gd name="connsiteY23" fmla="*/ 5876060 h 6250474"/>
              <a:gd name="connsiteX24" fmla="*/ 28975 w 11499601"/>
              <a:gd name="connsiteY24" fmla="*/ 2606888 h 6250474"/>
              <a:gd name="connsiteX25" fmla="*/ 33539 w 11499601"/>
              <a:gd name="connsiteY25" fmla="*/ 59860 h 6250474"/>
              <a:gd name="connsiteX26" fmla="*/ 39830 w 11499601"/>
              <a:gd name="connsiteY26" fmla="*/ 42028 h 6250474"/>
              <a:gd name="connsiteX27" fmla="*/ 88659 w 11499601"/>
              <a:gd name="connsiteY27" fmla="*/ 37282 h 6250474"/>
              <a:gd name="connsiteX28" fmla="*/ 301554 w 11499601"/>
              <a:gd name="connsiteY28" fmla="*/ 37282 h 6250474"/>
              <a:gd name="connsiteX29" fmla="*/ 416464 w 11499601"/>
              <a:gd name="connsiteY29" fmla="*/ 30725 h 6250474"/>
              <a:gd name="connsiteX30" fmla="*/ 907723 w 11499601"/>
              <a:gd name="connsiteY30" fmla="*/ 24269 h 6250474"/>
              <a:gd name="connsiteX31" fmla="*/ 3989089 w 11499601"/>
              <a:gd name="connsiteY31" fmla="*/ 29653 h 6250474"/>
              <a:gd name="connsiteX32" fmla="*/ 9680053 w 11499601"/>
              <a:gd name="connsiteY32"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1884575 w 11499601"/>
              <a:gd name="connsiteY17" fmla="*/ 5937508 h 6250474"/>
              <a:gd name="connsiteX18" fmla="*/ 1731597 w 11499601"/>
              <a:gd name="connsiteY18" fmla="*/ 5934968 h 6250474"/>
              <a:gd name="connsiteX19" fmla="*/ 1588500 w 11499601"/>
              <a:gd name="connsiteY19" fmla="*/ 5940418 h 6250474"/>
              <a:gd name="connsiteX20" fmla="*/ 671167 w 11499601"/>
              <a:gd name="connsiteY20" fmla="*/ 5948382 h 6250474"/>
              <a:gd name="connsiteX21" fmla="*/ 94741 w 11499601"/>
              <a:gd name="connsiteY21" fmla="*/ 5957415 h 6250474"/>
              <a:gd name="connsiteX22" fmla="*/ 37859 w 11499601"/>
              <a:gd name="connsiteY22" fmla="*/ 5876060 h 6250474"/>
              <a:gd name="connsiteX23" fmla="*/ 28975 w 11499601"/>
              <a:gd name="connsiteY23" fmla="*/ 2606888 h 6250474"/>
              <a:gd name="connsiteX24" fmla="*/ 33539 w 11499601"/>
              <a:gd name="connsiteY24" fmla="*/ 59860 h 6250474"/>
              <a:gd name="connsiteX25" fmla="*/ 39830 w 11499601"/>
              <a:gd name="connsiteY25" fmla="*/ 42028 h 6250474"/>
              <a:gd name="connsiteX26" fmla="*/ 88659 w 11499601"/>
              <a:gd name="connsiteY26" fmla="*/ 37282 h 6250474"/>
              <a:gd name="connsiteX27" fmla="*/ 301554 w 11499601"/>
              <a:gd name="connsiteY27" fmla="*/ 37282 h 6250474"/>
              <a:gd name="connsiteX28" fmla="*/ 416464 w 11499601"/>
              <a:gd name="connsiteY28" fmla="*/ 30725 h 6250474"/>
              <a:gd name="connsiteX29" fmla="*/ 907723 w 11499601"/>
              <a:gd name="connsiteY29" fmla="*/ 24269 h 6250474"/>
              <a:gd name="connsiteX30" fmla="*/ 3989089 w 11499601"/>
              <a:gd name="connsiteY30" fmla="*/ 29653 h 6250474"/>
              <a:gd name="connsiteX31" fmla="*/ 9680053 w 11499601"/>
              <a:gd name="connsiteY31"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11590 w 11499601"/>
              <a:gd name="connsiteY9" fmla="*/ 5989374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01402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731597 w 11499601"/>
              <a:gd name="connsiteY16" fmla="*/ 5934968 h 6250474"/>
              <a:gd name="connsiteX17" fmla="*/ 1588500 w 11499601"/>
              <a:gd name="connsiteY17" fmla="*/ 5940418 h 6250474"/>
              <a:gd name="connsiteX18" fmla="*/ 671167 w 11499601"/>
              <a:gd name="connsiteY18" fmla="*/ 5948382 h 6250474"/>
              <a:gd name="connsiteX19" fmla="*/ 94741 w 11499601"/>
              <a:gd name="connsiteY19" fmla="*/ 5957415 h 6250474"/>
              <a:gd name="connsiteX20" fmla="*/ 37859 w 11499601"/>
              <a:gd name="connsiteY20" fmla="*/ 5876060 h 6250474"/>
              <a:gd name="connsiteX21" fmla="*/ 28975 w 11499601"/>
              <a:gd name="connsiteY21" fmla="*/ 2606888 h 6250474"/>
              <a:gd name="connsiteX22" fmla="*/ 33539 w 11499601"/>
              <a:gd name="connsiteY22" fmla="*/ 59860 h 6250474"/>
              <a:gd name="connsiteX23" fmla="*/ 39830 w 11499601"/>
              <a:gd name="connsiteY23" fmla="*/ 42028 h 6250474"/>
              <a:gd name="connsiteX24" fmla="*/ 88659 w 11499601"/>
              <a:gd name="connsiteY24" fmla="*/ 37282 h 6250474"/>
              <a:gd name="connsiteX25" fmla="*/ 301554 w 11499601"/>
              <a:gd name="connsiteY25" fmla="*/ 37282 h 6250474"/>
              <a:gd name="connsiteX26" fmla="*/ 416464 w 11499601"/>
              <a:gd name="connsiteY26" fmla="*/ 30725 h 6250474"/>
              <a:gd name="connsiteX27" fmla="*/ 907723 w 11499601"/>
              <a:gd name="connsiteY27" fmla="*/ 24269 h 6250474"/>
              <a:gd name="connsiteX28" fmla="*/ 3989089 w 11499601"/>
              <a:gd name="connsiteY28" fmla="*/ 29653 h 6250474"/>
              <a:gd name="connsiteX29" fmla="*/ 9680053 w 11499601"/>
              <a:gd name="connsiteY29"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88500 w 11499601"/>
              <a:gd name="connsiteY16" fmla="*/ 5940418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16786 w 11499601"/>
              <a:gd name="connsiteY15" fmla="*/ 5901423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71167 w 11499601"/>
              <a:gd name="connsiteY16" fmla="*/ 5948382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5500 h 6255974"/>
              <a:gd name="connsiteX1" fmla="*/ 11263634 w 11499601"/>
              <a:gd name="connsiteY1" fmla="*/ 16394 h 6255974"/>
              <a:gd name="connsiteX2" fmla="*/ 11499601 w 11499601"/>
              <a:gd name="connsiteY2" fmla="*/ 64794 h 6255974"/>
              <a:gd name="connsiteX3" fmla="*/ 11496115 w 11499601"/>
              <a:gd name="connsiteY3" fmla="*/ 338710 h 6255974"/>
              <a:gd name="connsiteX4" fmla="*/ 11496626 w 11499601"/>
              <a:gd name="connsiteY4" fmla="*/ 807372 h 6255974"/>
              <a:gd name="connsiteX5" fmla="*/ 11482477 w 11499601"/>
              <a:gd name="connsiteY5" fmla="*/ 1840079 h 6255974"/>
              <a:gd name="connsiteX6" fmla="*/ 11478714 w 11499601"/>
              <a:gd name="connsiteY6" fmla="*/ 3525714 h 6255974"/>
              <a:gd name="connsiteX7" fmla="*/ 11419375 w 11499601"/>
              <a:gd name="connsiteY7" fmla="*/ 5987933 h 6255974"/>
              <a:gd name="connsiteX8" fmla="*/ 5959453 w 11499601"/>
              <a:gd name="connsiteY8" fmla="*/ 5978886 h 6255974"/>
              <a:gd name="connsiteX9" fmla="*/ 4858766 w 11499601"/>
              <a:gd name="connsiteY9" fmla="*/ 6005062 h 6255974"/>
              <a:gd name="connsiteX10" fmla="*/ 3239306 w 11499601"/>
              <a:gd name="connsiteY10" fmla="*/ 5978241 h 6255974"/>
              <a:gd name="connsiteX11" fmla="*/ 3217554 w 11499601"/>
              <a:gd name="connsiteY11" fmla="*/ 6011412 h 6255974"/>
              <a:gd name="connsiteX12" fmla="*/ 3219866 w 11499601"/>
              <a:gd name="connsiteY12" fmla="*/ 6255974 h 6255974"/>
              <a:gd name="connsiteX13" fmla="*/ 2870715 w 11499601"/>
              <a:gd name="connsiteY13" fmla="*/ 6061661 h 6255974"/>
              <a:gd name="connsiteX14" fmla="*/ 2785655 w 11499601"/>
              <a:gd name="connsiteY14" fmla="*/ 5978241 h 6255974"/>
              <a:gd name="connsiteX15" fmla="*/ 2301504 w 11499601"/>
              <a:gd name="connsiteY15" fmla="*/ 5973147 h 6255974"/>
              <a:gd name="connsiteX16" fmla="*/ 666073 w 11499601"/>
              <a:gd name="connsiteY16" fmla="*/ 5964071 h 6255974"/>
              <a:gd name="connsiteX17" fmla="*/ 94741 w 11499601"/>
              <a:gd name="connsiteY17" fmla="*/ 5962915 h 6255974"/>
              <a:gd name="connsiteX18" fmla="*/ 37859 w 11499601"/>
              <a:gd name="connsiteY18" fmla="*/ 5881560 h 6255974"/>
              <a:gd name="connsiteX19" fmla="*/ 28975 w 11499601"/>
              <a:gd name="connsiteY19" fmla="*/ 2612388 h 6255974"/>
              <a:gd name="connsiteX20" fmla="*/ 33539 w 11499601"/>
              <a:gd name="connsiteY20" fmla="*/ 65360 h 6255974"/>
              <a:gd name="connsiteX21" fmla="*/ 39830 w 11499601"/>
              <a:gd name="connsiteY21" fmla="*/ 47528 h 6255974"/>
              <a:gd name="connsiteX22" fmla="*/ 88659 w 11499601"/>
              <a:gd name="connsiteY22" fmla="*/ 42782 h 6255974"/>
              <a:gd name="connsiteX23" fmla="*/ 301554 w 11499601"/>
              <a:gd name="connsiteY23" fmla="*/ 42782 h 6255974"/>
              <a:gd name="connsiteX24" fmla="*/ 416464 w 11499601"/>
              <a:gd name="connsiteY24" fmla="*/ 36225 h 6255974"/>
              <a:gd name="connsiteX25" fmla="*/ 907723 w 11499601"/>
              <a:gd name="connsiteY25" fmla="*/ 29769 h 6255974"/>
              <a:gd name="connsiteX26" fmla="*/ 3989089 w 11499601"/>
              <a:gd name="connsiteY26" fmla="*/ 35153 h 6255974"/>
              <a:gd name="connsiteX27" fmla="*/ 9680053 w 11499601"/>
              <a:gd name="connsiteY27" fmla="*/ 5500 h 6255974"/>
              <a:gd name="connsiteX0" fmla="*/ 9680053 w 11499601"/>
              <a:gd name="connsiteY0" fmla="*/ 0 h 6250474"/>
              <a:gd name="connsiteX1" fmla="*/ 11263634 w 11499601"/>
              <a:gd name="connsiteY1" fmla="*/ 10894 h 6250474"/>
              <a:gd name="connsiteX2" fmla="*/ 11499601 w 11499601"/>
              <a:gd name="connsiteY2" fmla="*/ 5929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1172 w 11499601"/>
              <a:gd name="connsiteY3" fmla="*/ 31329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499601" h="6250474">
                <a:moveTo>
                  <a:pt x="9680053" y="0"/>
                </a:moveTo>
                <a:lnTo>
                  <a:pt x="11263634" y="10894"/>
                </a:lnTo>
                <a:cubicBezTo>
                  <a:pt x="11382518" y="17609"/>
                  <a:pt x="11483635" y="5293"/>
                  <a:pt x="11499601" y="39374"/>
                </a:cubicBezTo>
                <a:lnTo>
                  <a:pt x="11491172" y="313290"/>
                </a:lnTo>
                <a:cubicBezTo>
                  <a:pt x="11491342" y="469511"/>
                  <a:pt x="11496456" y="645651"/>
                  <a:pt x="11496626" y="801872"/>
                </a:cubicBezTo>
                <a:cubicBezTo>
                  <a:pt x="11485119" y="918570"/>
                  <a:pt x="11483798" y="1773917"/>
                  <a:pt x="11482477" y="1834579"/>
                </a:cubicBezTo>
                <a:cubicBezTo>
                  <a:pt x="11462397" y="2645173"/>
                  <a:pt x="11489491" y="2970847"/>
                  <a:pt x="11478714" y="3520214"/>
                </a:cubicBezTo>
                <a:cubicBezTo>
                  <a:pt x="11462615" y="5654060"/>
                  <a:pt x="11560172" y="6010354"/>
                  <a:pt x="11419375" y="5982433"/>
                </a:cubicBezTo>
                <a:cubicBezTo>
                  <a:pt x="9251879" y="6044921"/>
                  <a:pt x="7569480" y="6004728"/>
                  <a:pt x="5959453" y="5973386"/>
                </a:cubicBezTo>
                <a:lnTo>
                  <a:pt x="4858766" y="5999562"/>
                </a:lnTo>
                <a:lnTo>
                  <a:pt x="3239306" y="5972741"/>
                </a:lnTo>
                <a:lnTo>
                  <a:pt x="3217554" y="6005912"/>
                </a:lnTo>
                <a:cubicBezTo>
                  <a:pt x="3195952" y="6047442"/>
                  <a:pt x="3201415" y="6144511"/>
                  <a:pt x="3219866" y="6250474"/>
                </a:cubicBezTo>
                <a:cubicBezTo>
                  <a:pt x="3113618" y="6201492"/>
                  <a:pt x="2980145" y="6145854"/>
                  <a:pt x="2870715" y="6056161"/>
                </a:cubicBezTo>
                <a:lnTo>
                  <a:pt x="2785655" y="5972741"/>
                </a:lnTo>
                <a:lnTo>
                  <a:pt x="2301504" y="5967647"/>
                </a:lnTo>
                <a:lnTo>
                  <a:pt x="666073" y="5958571"/>
                </a:lnTo>
                <a:cubicBezTo>
                  <a:pt x="416338" y="5959078"/>
                  <a:pt x="199443" y="5971167"/>
                  <a:pt x="94741" y="5957415"/>
                </a:cubicBezTo>
                <a:cubicBezTo>
                  <a:pt x="-9961" y="5943663"/>
                  <a:pt x="43390" y="5957506"/>
                  <a:pt x="37859" y="5876060"/>
                </a:cubicBezTo>
                <a:cubicBezTo>
                  <a:pt x="13485" y="5737802"/>
                  <a:pt x="42281" y="4414258"/>
                  <a:pt x="28975" y="2606888"/>
                </a:cubicBezTo>
                <a:cubicBezTo>
                  <a:pt x="-19249" y="1512253"/>
                  <a:pt x="110" y="488851"/>
                  <a:pt x="33539" y="59860"/>
                </a:cubicBezTo>
                <a:cubicBezTo>
                  <a:pt x="34137" y="52184"/>
                  <a:pt x="36271" y="46366"/>
                  <a:pt x="39830" y="42028"/>
                </a:cubicBezTo>
                <a:lnTo>
                  <a:pt x="88659" y="37282"/>
                </a:lnTo>
                <a:lnTo>
                  <a:pt x="301554" y="37282"/>
                </a:lnTo>
                <a:lnTo>
                  <a:pt x="416464" y="30725"/>
                </a:lnTo>
                <a:lnTo>
                  <a:pt x="907723" y="24269"/>
                </a:lnTo>
                <a:lnTo>
                  <a:pt x="3989089" y="29653"/>
                </a:lnTo>
                <a:lnTo>
                  <a:pt x="9680053"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100120089"/>
      </p:ext>
    </p:extLst>
  </p:cSld>
  <p:clrMap bg1="lt1" tx1="dk1" bg2="lt2" tx2="dk2" accent1="accent1" accent2="accent2" accent3="accent3" accent4="accent4" accent5="accent5" accent6="accent6" hlink="hlink" folHlink="folHlink"/>
  <p:sldLayoutIdLst>
    <p:sldLayoutId id="2147483769" r:id="rId1"/>
    <p:sldLayoutId id="2147483745" r:id="rId2"/>
  </p:sldLayoutIdLst>
  <p:txStyles>
    <p:titleStyle>
      <a:lvl1pPr algn="l" defTabSz="914400" rtl="0" eaLnBrk="1" latinLnBrk="0" hangingPunct="1">
        <a:lnSpc>
          <a:spcPct val="100000"/>
        </a:lnSpc>
        <a:spcBef>
          <a:spcPct val="0"/>
        </a:spcBef>
        <a:buNone/>
        <a:defRPr sz="4800" b="1" kern="1200" spc="10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SzPct val="73000"/>
        <a:buFontTx/>
        <a:buNone/>
        <a:defRPr sz="3200" b="1" kern="1200" spc="50" baseline="0">
          <a:solidFill>
            <a:schemeClr val="tx1"/>
          </a:solidFill>
          <a:latin typeface="+mn-lt"/>
          <a:ea typeface="+mn-ea"/>
          <a:cs typeface="+mn-cs"/>
        </a:defRPr>
      </a:lvl1pPr>
      <a:lvl2pPr marL="228600" indent="-182880" algn="l" defTabSz="914400" rtl="0" eaLnBrk="1" latinLnBrk="0" hangingPunct="1">
        <a:lnSpc>
          <a:spcPct val="100000"/>
        </a:lnSpc>
        <a:spcBef>
          <a:spcPts val="500"/>
        </a:spcBef>
        <a:buSzPct val="70000"/>
        <a:buFont typeface="Arial" panose="020B0604020202020204" pitchFamily="34" charset="0"/>
        <a:buChar char="•"/>
        <a:defRPr sz="2800" b="1" kern="1200" spc="50" baseline="0">
          <a:solidFill>
            <a:schemeClr val="tx1"/>
          </a:solidFill>
          <a:latin typeface="+mn-lt"/>
          <a:ea typeface="+mn-ea"/>
          <a:cs typeface="+mn-cs"/>
        </a:defRPr>
      </a:lvl2pPr>
      <a:lvl3pPr marL="274320" indent="0" algn="l" defTabSz="914400" rtl="0" eaLnBrk="1" latinLnBrk="0" hangingPunct="1">
        <a:lnSpc>
          <a:spcPct val="100000"/>
        </a:lnSpc>
        <a:spcBef>
          <a:spcPts val="500"/>
        </a:spcBef>
        <a:buSzPct val="73000"/>
        <a:buFontTx/>
        <a:buNone/>
        <a:defRPr sz="2400" b="1" kern="1200" spc="50" baseline="0">
          <a:solidFill>
            <a:schemeClr val="tx1"/>
          </a:solidFill>
          <a:latin typeface="+mn-lt"/>
          <a:ea typeface="+mn-ea"/>
          <a:cs typeface="+mn-cs"/>
        </a:defRPr>
      </a:lvl3pPr>
      <a:lvl4pPr marL="548640" indent="-182880" algn="l" defTabSz="914400" rtl="0" eaLnBrk="1" latinLnBrk="0" hangingPunct="1">
        <a:lnSpc>
          <a:spcPct val="100000"/>
        </a:lnSpc>
        <a:spcBef>
          <a:spcPts val="500"/>
        </a:spcBef>
        <a:buSzPct val="73000"/>
        <a:buFont typeface="Arial" panose="020B0604020202020204" pitchFamily="34" charset="0"/>
        <a:buChar char="•"/>
        <a:defRPr sz="2000" b="1" kern="1200" spc="50" baseline="0">
          <a:solidFill>
            <a:schemeClr val="tx1"/>
          </a:solidFill>
          <a:latin typeface="+mn-lt"/>
          <a:ea typeface="+mn-ea"/>
          <a:cs typeface="+mn-cs"/>
        </a:defRPr>
      </a:lvl4pPr>
      <a:lvl5pPr marL="548640" indent="0" algn="l" defTabSz="914400" rtl="0" eaLnBrk="1" latinLnBrk="0" hangingPunct="1">
        <a:lnSpc>
          <a:spcPct val="100000"/>
        </a:lnSpc>
        <a:spcBef>
          <a:spcPts val="500"/>
        </a:spcBef>
        <a:buSzPct val="73000"/>
        <a:buFontTx/>
        <a:buNone/>
        <a:defRPr sz="20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CAD411E-7E08-40B5-9F2E-694C639F1193}" type="datetimeFigureOut">
              <a:rPr lang="en-GB" smtClean="0"/>
              <a:t>13/06/2023</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248813B-C990-4F35-834D-3E29CD5B1D36}" type="slidenum">
              <a:rPr lang="en-GB" smtClean="0"/>
              <a:t>‹#›</a:t>
            </a:fld>
            <a:endParaRPr lang="en-GB"/>
          </a:p>
        </p:txBody>
      </p:sp>
    </p:spTree>
    <p:extLst>
      <p:ext uri="{BB962C8B-B14F-4D97-AF65-F5344CB8AC3E}">
        <p14:creationId xmlns:p14="http://schemas.microsoft.com/office/powerpoint/2010/main" val="3926136403"/>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mailto:jbayley@lincoln.ac.uk" TargetMode="Externa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hyperlink" Target="https://www.un.org/en/about-us/universal-declaration-of-human-rights" TargetMode="External"/><Relationship Id="rId2" Type="http://schemas.openxmlformats.org/officeDocument/2006/relationships/image" Target="../media/image31.jpe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hyperlink" Target="https://results2021.ref.ac.uk/impact" TargetMode="External"/><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jpeg"/><Relationship Id="rId1" Type="http://schemas.openxmlformats.org/officeDocument/2006/relationships/slideLayout" Target="../slideLayouts/slideLayout21.xml"/><Relationship Id="rId6" Type="http://schemas.openxmlformats.org/officeDocument/2006/relationships/image" Target="../media/image19.jpeg"/><Relationship Id="rId11" Type="http://schemas.openxmlformats.org/officeDocument/2006/relationships/image" Target="../media/image24.pn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6.jfif"/></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hyperlink" Target="https://www.parliament.uk/get-involved/research-impact-at-the-uk-parliament/ways-to-engage-with-parliament/"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52.png"/><Relationship Id="rId7" Type="http://schemas.openxmlformats.org/officeDocument/2006/relationships/diagramQuickStyle" Target="../diagrams/quickStyle8.xml"/><Relationship Id="rId2" Type="http://schemas.openxmlformats.org/officeDocument/2006/relationships/notesSlide" Target="../notesSlides/notesSlide14.xml"/><Relationship Id="rId1" Type="http://schemas.openxmlformats.org/officeDocument/2006/relationships/slideLayout" Target="../slideLayouts/slideLayout32.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53.svg"/><Relationship Id="rId9" Type="http://schemas.microsoft.com/office/2007/relationships/diagramDrawing" Target="../diagrams/drawing8.xml"/></Relationships>
</file>

<file path=ppt/slides/_rels/slide3.xml.rels><?xml version="1.0" encoding="UTF-8" standalone="yes"?>
<Relationships xmlns="http://schemas.openxmlformats.org/package/2006/relationships"><Relationship Id="rId3" Type="http://schemas.openxmlformats.org/officeDocument/2006/relationships/hyperlink" Target="https://www.mentimeter.com/app/presentation/r/aliis4tj4ds2jbqhmskzbn7kc2ptjtgq"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diagramLayout" Target="../diagrams/layout9.xml"/><Relationship Id="rId7" Type="http://schemas.openxmlformats.org/officeDocument/2006/relationships/image" Target="../media/image65.png"/><Relationship Id="rId2" Type="http://schemas.openxmlformats.org/officeDocument/2006/relationships/diagramData" Target="../diagrams/data9.xml"/><Relationship Id="rId1" Type="http://schemas.openxmlformats.org/officeDocument/2006/relationships/slideLayout" Target="../slideLayouts/slideLayout1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0.xml"/><Relationship Id="rId1" Type="http://schemas.openxmlformats.org/officeDocument/2006/relationships/slideLayout" Target="../slideLayouts/slideLayout33.xml"/><Relationship Id="rId4" Type="http://schemas.openxmlformats.org/officeDocument/2006/relationships/image" Target="../media/image75.jpeg"/></Relationships>
</file>

<file path=ppt/slides/_rels/slide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C55843-693A-4777-95DB-72F73176CF9B}"/>
              </a:ext>
            </a:extLst>
          </p:cNvPr>
          <p:cNvSpPr>
            <a:spLocks noGrp="1"/>
          </p:cNvSpPr>
          <p:nvPr>
            <p:ph type="title"/>
          </p:nvPr>
        </p:nvSpPr>
        <p:spPr>
          <a:xfrm>
            <a:off x="670761" y="1227102"/>
            <a:ext cx="7911006" cy="2140959"/>
          </a:xfrm>
        </p:spPr>
        <p:txBody>
          <a:bodyPr vert="horz" lIns="91440" tIns="45720" rIns="91440" bIns="45720" rtlCol="0" anchor="ctr">
            <a:noAutofit/>
          </a:bodyPr>
          <a:lstStyle/>
          <a:p>
            <a:pPr algn="ctr"/>
            <a:r>
              <a:rPr lang="en-GB" sz="5400" dirty="0">
                <a:solidFill>
                  <a:schemeClr val="tx1">
                    <a:lumMod val="90000"/>
                    <a:lumOff val="10000"/>
                  </a:schemeClr>
                </a:solidFill>
              </a:rPr>
              <a:t>How do we make an impact? </a:t>
            </a:r>
            <a:br>
              <a:rPr lang="en-GB" sz="5400" dirty="0">
                <a:solidFill>
                  <a:schemeClr val="tx1">
                    <a:lumMod val="90000"/>
                    <a:lumOff val="10000"/>
                  </a:schemeClr>
                </a:solidFill>
              </a:rPr>
            </a:br>
            <a:r>
              <a:rPr lang="en-GB" sz="4000" dirty="0">
                <a:solidFill>
                  <a:schemeClr val="tx1">
                    <a:lumMod val="90000"/>
                    <a:lumOff val="10000"/>
                  </a:schemeClr>
                </a:solidFill>
              </a:rPr>
              <a:t>Implementing health psychology research</a:t>
            </a:r>
            <a:endParaRPr lang="en-US" sz="5400" kern="1200" dirty="0">
              <a:solidFill>
                <a:schemeClr val="tx1">
                  <a:lumMod val="90000"/>
                  <a:lumOff val="10000"/>
                </a:schemeClr>
              </a:solidFill>
              <a:latin typeface="+mj-lt"/>
              <a:ea typeface="+mj-ea"/>
              <a:cs typeface="+mj-cs"/>
            </a:endParaRPr>
          </a:p>
        </p:txBody>
      </p:sp>
      <p:sp>
        <p:nvSpPr>
          <p:cNvPr id="3" name="Text Placeholder 2">
            <a:extLst>
              <a:ext uri="{FF2B5EF4-FFF2-40B4-BE49-F238E27FC236}">
                <a16:creationId xmlns:a16="http://schemas.microsoft.com/office/drawing/2014/main" id="{329A2D83-131D-46CA-AEA6-114EF1B1C41D}"/>
              </a:ext>
            </a:extLst>
          </p:cNvPr>
          <p:cNvSpPr>
            <a:spLocks noGrp="1"/>
          </p:cNvSpPr>
          <p:nvPr>
            <p:ph type="body" sz="quarter" idx="10"/>
          </p:nvPr>
        </p:nvSpPr>
        <p:spPr>
          <a:xfrm>
            <a:off x="1535122" y="4560418"/>
            <a:ext cx="6182284" cy="1728616"/>
          </a:xfrm>
        </p:spPr>
        <p:txBody>
          <a:bodyPr vert="horz" lIns="91440" tIns="45720" rIns="91440" bIns="45720" rtlCol="0" anchor="t">
            <a:normAutofit/>
          </a:bodyPr>
          <a:lstStyle/>
          <a:p>
            <a:pPr>
              <a:spcBef>
                <a:spcPts val="0"/>
              </a:spcBef>
            </a:pPr>
            <a:r>
              <a:rPr lang="en-GB" sz="2400" b="1" i="0" dirty="0">
                <a:solidFill>
                  <a:schemeClr val="tx1"/>
                </a:solidFill>
              </a:rPr>
              <a:t>Dr Julie Bayley </a:t>
            </a:r>
            <a:r>
              <a:rPr lang="en-GB" sz="1600" dirty="0">
                <a:solidFill>
                  <a:schemeClr val="tx1"/>
                </a:solidFill>
              </a:rPr>
              <a:t>CPsychol</a:t>
            </a:r>
            <a:endParaRPr lang="en-GB" sz="2400" dirty="0">
              <a:solidFill>
                <a:schemeClr val="tx1"/>
              </a:solidFill>
            </a:endParaRPr>
          </a:p>
          <a:p>
            <a:pPr>
              <a:spcBef>
                <a:spcPts val="0"/>
              </a:spcBef>
              <a:spcAft>
                <a:spcPts val="600"/>
              </a:spcAft>
            </a:pPr>
            <a:r>
              <a:rPr lang="en-GB" altLang="en-US" sz="1400" b="1" i="0" dirty="0">
                <a:solidFill>
                  <a:schemeClr val="tx1"/>
                </a:solidFill>
              </a:rPr>
              <a:t>Director of Research Impact Development &amp; Director, Lincoln Impact Literacy Institute (LILI), </a:t>
            </a:r>
            <a:r>
              <a:rPr lang="en-GB" altLang="en-US" sz="1400" dirty="0">
                <a:solidFill>
                  <a:schemeClr val="tx1"/>
                </a:solidFill>
              </a:rPr>
              <a:t>University of Lincoln, UK</a:t>
            </a:r>
            <a:endParaRPr lang="en-GB" altLang="en-US" sz="1400" b="1" i="0" dirty="0">
              <a:solidFill>
                <a:schemeClr val="tx1"/>
              </a:solidFill>
            </a:endParaRPr>
          </a:p>
          <a:p>
            <a:pPr>
              <a:spcBef>
                <a:spcPts val="0"/>
              </a:spcBef>
              <a:spcAft>
                <a:spcPts val="600"/>
              </a:spcAft>
            </a:pPr>
            <a:r>
              <a:rPr lang="en-GB" altLang="en-US" sz="1400" b="1" i="0" dirty="0">
                <a:solidFill>
                  <a:schemeClr val="tx1"/>
                </a:solidFill>
              </a:rPr>
              <a:t>Honorary Clinical Associate Professor </a:t>
            </a:r>
            <a:r>
              <a:rPr lang="en-GB" altLang="en-US" sz="1400" dirty="0">
                <a:solidFill>
                  <a:schemeClr val="tx1"/>
                </a:solidFill>
              </a:rPr>
              <a:t>Nottingham University Hospitals</a:t>
            </a:r>
            <a:endParaRPr lang="en-GB" altLang="en-US" sz="1400" b="1" i="0" dirty="0">
              <a:solidFill>
                <a:schemeClr val="tx1"/>
              </a:solidFill>
            </a:endParaRPr>
          </a:p>
          <a:p>
            <a:pPr>
              <a:spcBef>
                <a:spcPts val="0"/>
              </a:spcBef>
              <a:spcAft>
                <a:spcPts val="600"/>
              </a:spcAft>
            </a:pPr>
            <a:r>
              <a:rPr lang="en-GB" altLang="en-US" sz="1400" b="1" i="0" dirty="0">
                <a:solidFill>
                  <a:schemeClr val="tx1"/>
                </a:solidFill>
              </a:rPr>
              <a:t>Email</a:t>
            </a:r>
            <a:r>
              <a:rPr lang="en-GB" altLang="en-US" sz="1400" i="0" dirty="0">
                <a:solidFill>
                  <a:schemeClr val="tx1"/>
                </a:solidFill>
              </a:rPr>
              <a:t>: </a:t>
            </a:r>
            <a:r>
              <a:rPr lang="en-GB" altLang="en-US" sz="1400" i="0" dirty="0">
                <a:solidFill>
                  <a:schemeClr val="tx1"/>
                </a:solidFill>
                <a:hlinkClick r:id="rId2">
                  <a:extLst>
                    <a:ext uri="{A12FA001-AC4F-418D-AE19-62706E023703}">
                      <ahyp:hlinkClr xmlns:ahyp="http://schemas.microsoft.com/office/drawing/2018/hyperlinkcolor" val="tx"/>
                    </a:ext>
                  </a:extLst>
                </a:hlinkClick>
              </a:rPr>
              <a:t>jbayley@lincoln.ac.uk</a:t>
            </a:r>
            <a:r>
              <a:rPr lang="en-GB" altLang="en-US" sz="1400" i="0" dirty="0">
                <a:solidFill>
                  <a:schemeClr val="tx1"/>
                </a:solidFill>
              </a:rPr>
              <a:t> </a:t>
            </a:r>
            <a:r>
              <a:rPr lang="en-GB" altLang="en-US" sz="1400" i="0" dirty="0">
                <a:solidFill>
                  <a:schemeClr val="tx1"/>
                </a:solidFill>
                <a:sym typeface="Wingdings 2" panose="05020102010507070707" pitchFamily="18" charset="2"/>
              </a:rPr>
              <a:t></a:t>
            </a:r>
            <a:r>
              <a:rPr lang="en-GB" altLang="en-US" sz="1100" dirty="0">
                <a:solidFill>
                  <a:schemeClr val="tx1"/>
                </a:solidFill>
                <a:sym typeface="Wingdings 2" panose="05020102010507070707" pitchFamily="18" charset="2"/>
              </a:rPr>
              <a:t> </a:t>
            </a:r>
            <a:r>
              <a:rPr lang="en-GB" altLang="en-US" sz="1400" b="1" i="0" dirty="0">
                <a:solidFill>
                  <a:schemeClr val="tx1"/>
                </a:solidFill>
              </a:rPr>
              <a:t>Twitter</a:t>
            </a:r>
            <a:r>
              <a:rPr lang="en-GB" altLang="en-US" sz="1400" i="0" dirty="0">
                <a:solidFill>
                  <a:schemeClr val="tx1"/>
                </a:solidFill>
              </a:rPr>
              <a:t>: @JulieEBayley</a:t>
            </a:r>
          </a:p>
          <a:p>
            <a:pPr>
              <a:spcBef>
                <a:spcPts val="0"/>
              </a:spcBef>
            </a:pPr>
            <a:r>
              <a:rPr lang="en-GB" altLang="en-US" sz="1400" b="1" i="0" dirty="0">
                <a:solidFill>
                  <a:schemeClr val="tx1"/>
                </a:solidFill>
              </a:rPr>
              <a:t>Website</a:t>
            </a:r>
            <a:r>
              <a:rPr lang="en-GB" altLang="en-US" sz="1400" i="0" dirty="0">
                <a:solidFill>
                  <a:schemeClr val="tx1"/>
                </a:solidFill>
              </a:rPr>
              <a:t>: lili.blogs.lincoln.ac.uk </a:t>
            </a:r>
            <a:r>
              <a:rPr lang="en-GB" altLang="en-US" sz="1400" i="0" dirty="0">
                <a:solidFill>
                  <a:schemeClr val="tx1"/>
                </a:solidFill>
                <a:sym typeface="Wingdings 2" panose="05020102010507070707" pitchFamily="18" charset="2"/>
              </a:rPr>
              <a:t> </a:t>
            </a:r>
            <a:r>
              <a:rPr lang="en-GB" altLang="en-US" sz="1400" b="1" i="0" dirty="0">
                <a:solidFill>
                  <a:schemeClr val="tx1"/>
                </a:solidFill>
              </a:rPr>
              <a:t>Personal blog</a:t>
            </a:r>
            <a:r>
              <a:rPr lang="en-GB" altLang="en-US" sz="1400" i="0" dirty="0">
                <a:solidFill>
                  <a:schemeClr val="tx1"/>
                </a:solidFill>
              </a:rPr>
              <a:t>: </a:t>
            </a:r>
            <a:r>
              <a:rPr lang="en-GB" altLang="en-US" sz="1400" i="0" dirty="0" err="1">
                <a:solidFill>
                  <a:schemeClr val="tx1"/>
                </a:solidFill>
              </a:rPr>
              <a:t>juliebayley.blog</a:t>
            </a:r>
            <a:endParaRPr lang="en-GB" altLang="en-US" sz="1400" dirty="0">
              <a:solidFill>
                <a:schemeClr val="tx1"/>
              </a:solidFill>
            </a:endParaRPr>
          </a:p>
          <a:p>
            <a:pPr indent="-228600">
              <a:buFont typeface="Arial" panose="020B0604020202020204" pitchFamily="34" charset="0"/>
              <a:buChar char="•"/>
            </a:pPr>
            <a:endParaRPr lang="en-US" sz="1700" dirty="0">
              <a:solidFill>
                <a:schemeClr val="tx1"/>
              </a:solidFill>
              <a:latin typeface="+mn-lt"/>
              <a:ea typeface="+mn-ea"/>
              <a:cs typeface="+mn-cs"/>
            </a:endParaRPr>
          </a:p>
        </p:txBody>
      </p:sp>
      <p:pic>
        <p:nvPicPr>
          <p:cNvPr id="8" name="Picture 7" descr="Logo&#10;&#10;Description automatically generated">
            <a:extLst>
              <a:ext uri="{FF2B5EF4-FFF2-40B4-BE49-F238E27FC236}">
                <a16:creationId xmlns:a16="http://schemas.microsoft.com/office/drawing/2014/main" id="{3547EDC0-0A54-4ABC-AB16-DAA087EC06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576" y="4600711"/>
            <a:ext cx="1025720" cy="1561374"/>
          </a:xfrm>
          <a:prstGeom prst="rect">
            <a:avLst/>
          </a:prstGeom>
        </p:spPr>
      </p:pic>
    </p:spTree>
    <p:extLst>
      <p:ext uri="{BB962C8B-B14F-4D97-AF65-F5344CB8AC3E}">
        <p14:creationId xmlns:p14="http://schemas.microsoft.com/office/powerpoint/2010/main" val="28807595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0EA5B1-0C68-34F6-FA38-3E563B40B455}"/>
              </a:ext>
            </a:extLst>
          </p:cNvPr>
          <p:cNvSpPr>
            <a:spLocks noGrp="1"/>
          </p:cNvSpPr>
          <p:nvPr>
            <p:ph type="title"/>
          </p:nvPr>
        </p:nvSpPr>
        <p:spPr>
          <a:xfrm>
            <a:off x="360759" y="3752849"/>
            <a:ext cx="2468166" cy="2452687"/>
          </a:xfrm>
        </p:spPr>
        <p:txBody>
          <a:bodyPr vert="horz" lIns="91440" tIns="45720" rIns="91440" bIns="45720" rtlCol="0" anchor="ctr">
            <a:normAutofit/>
          </a:bodyPr>
          <a:lstStyle/>
          <a:p>
            <a:pPr algn="l"/>
            <a:r>
              <a:rPr lang="en-US" sz="6000" dirty="0">
                <a:solidFill>
                  <a:schemeClr val="tx1"/>
                </a:solidFill>
                <a:latin typeface="+mj-lt"/>
                <a:ea typeface="+mj-ea"/>
                <a:cs typeface="+mj-cs"/>
              </a:rPr>
              <a:t>Some myths</a:t>
            </a:r>
          </a:p>
        </p:txBody>
      </p:sp>
      <p:pic>
        <p:nvPicPr>
          <p:cNvPr id="4" name="Picture 4" descr="Yellow paper aeroplane flying the opposite way as many grey paper aeroplanes">
            <a:extLst>
              <a:ext uri="{FF2B5EF4-FFF2-40B4-BE49-F238E27FC236}">
                <a16:creationId xmlns:a16="http://schemas.microsoft.com/office/drawing/2014/main" id="{B5AEA221-DA60-A855-D1EF-581AD8A26126}"/>
              </a:ext>
            </a:extLst>
          </p:cNvPr>
          <p:cNvPicPr>
            <a:picLocks noChangeAspect="1"/>
          </p:cNvPicPr>
          <p:nvPr/>
        </p:nvPicPr>
        <p:blipFill rotWithShape="1">
          <a:blip r:embed="rId2"/>
          <a:srcRect t="19603" b="19603"/>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DE32CF75-4353-2282-7873-929470C65026}"/>
              </a:ext>
            </a:extLst>
          </p:cNvPr>
          <p:cNvSpPr>
            <a:spLocks noGrp="1"/>
          </p:cNvSpPr>
          <p:nvPr>
            <p:ph sz="quarter" idx="11"/>
          </p:nvPr>
        </p:nvSpPr>
        <p:spPr>
          <a:xfrm>
            <a:off x="3275856" y="4005064"/>
            <a:ext cx="5553958" cy="2452687"/>
          </a:xfrm>
        </p:spPr>
        <p:txBody>
          <a:bodyPr vert="horz" lIns="91440" tIns="45720" rIns="91440" bIns="45720" rtlCol="0" anchor="ctr">
            <a:normAutofit fontScale="92500" lnSpcReduction="10000"/>
          </a:bodyPr>
          <a:lstStyle/>
          <a:p>
            <a:pPr>
              <a:spcAft>
                <a:spcPts val="600"/>
              </a:spcAft>
            </a:pPr>
            <a:r>
              <a:rPr lang="en-US" sz="2800" dirty="0">
                <a:latin typeface="+mn-lt"/>
                <a:ea typeface="+mn-ea"/>
                <a:cs typeface="+mn-cs"/>
              </a:rPr>
              <a:t>Impact only happens after the research (or publication)</a:t>
            </a:r>
          </a:p>
          <a:p>
            <a:pPr>
              <a:spcAft>
                <a:spcPts val="600"/>
              </a:spcAft>
            </a:pPr>
            <a:r>
              <a:rPr lang="en-US" sz="2800" dirty="0">
                <a:latin typeface="+mn-lt"/>
                <a:ea typeface="+mn-ea"/>
                <a:cs typeface="+mn-cs"/>
              </a:rPr>
              <a:t>Impact is an endpoint</a:t>
            </a:r>
          </a:p>
          <a:p>
            <a:pPr>
              <a:spcAft>
                <a:spcPts val="600"/>
              </a:spcAft>
            </a:pPr>
            <a:r>
              <a:rPr lang="en-US" sz="2800" dirty="0">
                <a:latin typeface="+mn-lt"/>
                <a:ea typeface="+mn-ea"/>
                <a:cs typeface="+mn-cs"/>
              </a:rPr>
              <a:t>Only applied research has impact</a:t>
            </a:r>
          </a:p>
          <a:p>
            <a:pPr>
              <a:spcAft>
                <a:spcPts val="600"/>
              </a:spcAft>
            </a:pPr>
            <a:r>
              <a:rPr lang="en-US" sz="2800" dirty="0">
                <a:latin typeface="+mn-lt"/>
                <a:ea typeface="+mn-ea"/>
                <a:cs typeface="+mn-cs"/>
              </a:rPr>
              <a:t>You can’t plan impact</a:t>
            </a:r>
            <a:endParaRPr lang="en-US" sz="1800" dirty="0">
              <a:latin typeface="+mn-lt"/>
              <a:ea typeface="+mn-ea"/>
              <a:cs typeface="+mn-cs"/>
            </a:endParaRPr>
          </a:p>
        </p:txBody>
      </p:sp>
    </p:spTree>
    <p:extLst>
      <p:ext uri="{BB962C8B-B14F-4D97-AF65-F5344CB8AC3E}">
        <p14:creationId xmlns:p14="http://schemas.microsoft.com/office/powerpoint/2010/main" val="2237701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99E1484-5D8C-49D2-81EF-49F6C177BB86}"/>
              </a:ext>
            </a:extLst>
          </p:cNvPr>
          <p:cNvSpPr>
            <a:spLocks noGrp="1"/>
          </p:cNvSpPr>
          <p:nvPr>
            <p:ph type="body" sz="quarter" idx="10"/>
          </p:nvPr>
        </p:nvSpPr>
        <p:spPr/>
        <p:txBody>
          <a:bodyPr/>
          <a:lstStyle/>
          <a:p>
            <a:endParaRPr lang="en-GB"/>
          </a:p>
        </p:txBody>
      </p:sp>
      <p:sp>
        <p:nvSpPr>
          <p:cNvPr id="3" name="Content Placeholder 2">
            <a:extLst>
              <a:ext uri="{FF2B5EF4-FFF2-40B4-BE49-F238E27FC236}">
                <a16:creationId xmlns:a16="http://schemas.microsoft.com/office/drawing/2014/main" id="{C07449C0-A0B6-4C39-B5C0-3C864DCFEEAE}"/>
              </a:ext>
            </a:extLst>
          </p:cNvPr>
          <p:cNvSpPr>
            <a:spLocks noGrp="1"/>
          </p:cNvSpPr>
          <p:nvPr>
            <p:ph sz="quarter" idx="11"/>
          </p:nvPr>
        </p:nvSpPr>
        <p:spPr>
          <a:xfrm>
            <a:off x="293496" y="3903842"/>
            <a:ext cx="3960242" cy="3671813"/>
          </a:xfrm>
        </p:spPr>
        <p:txBody>
          <a:bodyPr/>
          <a:lstStyle/>
          <a:p>
            <a:pPr marL="0" indent="0">
              <a:spcBef>
                <a:spcPts val="600"/>
              </a:spcBef>
              <a:buNone/>
            </a:pPr>
            <a:r>
              <a:rPr lang="en-GB" sz="1800" b="1" dirty="0"/>
              <a:t>Within academia</a:t>
            </a:r>
            <a:r>
              <a:rPr lang="en-GB" sz="1800" dirty="0"/>
              <a:t>: </a:t>
            </a:r>
          </a:p>
          <a:p>
            <a:pPr>
              <a:spcBef>
                <a:spcPts val="600"/>
              </a:spcBef>
            </a:pPr>
            <a:r>
              <a:rPr lang="en-GB" sz="1800" dirty="0"/>
              <a:t>Funders requirements</a:t>
            </a:r>
          </a:p>
          <a:p>
            <a:pPr>
              <a:spcBef>
                <a:spcPts val="600"/>
              </a:spcBef>
            </a:pPr>
            <a:r>
              <a:rPr lang="en-GB" sz="1800" dirty="0"/>
              <a:t>Research Excellence Framework</a:t>
            </a:r>
          </a:p>
          <a:p>
            <a:pPr>
              <a:spcBef>
                <a:spcPts val="600"/>
              </a:spcBef>
            </a:pPr>
            <a:r>
              <a:rPr lang="en-GB" sz="1800" dirty="0"/>
              <a:t>Knowledge Exchange Framework</a:t>
            </a:r>
          </a:p>
          <a:p>
            <a:pPr>
              <a:spcBef>
                <a:spcPts val="600"/>
              </a:spcBef>
            </a:pPr>
            <a:r>
              <a:rPr lang="en-GB" sz="1800" dirty="0"/>
              <a:t>Institutional ‘mission’</a:t>
            </a:r>
          </a:p>
          <a:p>
            <a:pPr>
              <a:spcBef>
                <a:spcPts val="600"/>
              </a:spcBef>
            </a:pPr>
            <a:r>
              <a:rPr lang="en-GB" sz="1800" dirty="0"/>
              <a:t>Sustainable Development Goals</a:t>
            </a:r>
          </a:p>
          <a:p>
            <a:pPr>
              <a:spcAft>
                <a:spcPts val="1200"/>
              </a:spcAft>
            </a:pPr>
            <a:endParaRPr lang="en-GB" sz="1800" dirty="0"/>
          </a:p>
          <a:p>
            <a:endParaRPr lang="en-GB" sz="1800" dirty="0"/>
          </a:p>
        </p:txBody>
      </p:sp>
      <p:sp>
        <p:nvSpPr>
          <p:cNvPr id="5" name="Content Placeholder 4">
            <a:extLst>
              <a:ext uri="{FF2B5EF4-FFF2-40B4-BE49-F238E27FC236}">
                <a16:creationId xmlns:a16="http://schemas.microsoft.com/office/drawing/2014/main" id="{6090F7ED-0BFA-4B4A-818A-588A137C2DE4}"/>
              </a:ext>
            </a:extLst>
          </p:cNvPr>
          <p:cNvSpPr>
            <a:spLocks noGrp="1"/>
          </p:cNvSpPr>
          <p:nvPr>
            <p:ph sz="quarter" idx="12"/>
          </p:nvPr>
        </p:nvSpPr>
        <p:spPr>
          <a:xfrm>
            <a:off x="4882081" y="3954729"/>
            <a:ext cx="3959672" cy="2747981"/>
          </a:xfrm>
        </p:spPr>
        <p:txBody>
          <a:bodyPr/>
          <a:lstStyle/>
          <a:p>
            <a:pPr marL="0" indent="0">
              <a:spcBef>
                <a:spcPts val="600"/>
              </a:spcBef>
              <a:buNone/>
            </a:pPr>
            <a:r>
              <a:rPr lang="en-GB" sz="1800" b="1" dirty="0"/>
              <a:t>In practice</a:t>
            </a:r>
            <a:r>
              <a:rPr lang="en-GB" sz="1800" dirty="0"/>
              <a:t>:</a:t>
            </a:r>
          </a:p>
          <a:p>
            <a:pPr>
              <a:spcBef>
                <a:spcPts val="600"/>
              </a:spcBef>
            </a:pPr>
            <a:r>
              <a:rPr lang="en-GB" sz="1800" dirty="0"/>
              <a:t>Patient focused goals</a:t>
            </a:r>
          </a:p>
          <a:p>
            <a:pPr>
              <a:spcBef>
                <a:spcPts val="600"/>
              </a:spcBef>
            </a:pPr>
            <a:r>
              <a:rPr lang="en-GB" sz="1800" dirty="0"/>
              <a:t>Practice based goals</a:t>
            </a:r>
          </a:p>
          <a:p>
            <a:pPr>
              <a:spcBef>
                <a:spcPts val="600"/>
              </a:spcBef>
            </a:pPr>
            <a:r>
              <a:rPr lang="en-GB" sz="1800" dirty="0"/>
              <a:t>NHS (or similar) targets</a:t>
            </a:r>
          </a:p>
          <a:p>
            <a:pPr>
              <a:spcBef>
                <a:spcPts val="600"/>
              </a:spcBef>
            </a:pPr>
            <a:r>
              <a:rPr lang="en-GB" sz="1800" dirty="0"/>
              <a:t>Evidence based practice</a:t>
            </a:r>
          </a:p>
          <a:p>
            <a:pPr>
              <a:spcAft>
                <a:spcPts val="1200"/>
              </a:spcAft>
            </a:pPr>
            <a:endParaRPr lang="en-GB" sz="1800" dirty="0"/>
          </a:p>
          <a:p>
            <a:pPr algn="ctr"/>
            <a:endParaRPr lang="en-GB" sz="1800" dirty="0"/>
          </a:p>
        </p:txBody>
      </p:sp>
      <p:sp>
        <p:nvSpPr>
          <p:cNvPr id="2" name="Title 1">
            <a:extLst>
              <a:ext uri="{FF2B5EF4-FFF2-40B4-BE49-F238E27FC236}">
                <a16:creationId xmlns:a16="http://schemas.microsoft.com/office/drawing/2014/main" id="{A9D4B3FF-0EF6-46A3-935E-C7CD23BA94D1}"/>
              </a:ext>
            </a:extLst>
          </p:cNvPr>
          <p:cNvSpPr>
            <a:spLocks noGrp="1"/>
          </p:cNvSpPr>
          <p:nvPr>
            <p:ph type="title"/>
          </p:nvPr>
        </p:nvSpPr>
        <p:spPr/>
        <p:txBody>
          <a:bodyPr/>
          <a:lstStyle/>
          <a:p>
            <a:r>
              <a:rPr lang="en-GB" dirty="0"/>
              <a:t>What drives impact? </a:t>
            </a:r>
          </a:p>
        </p:txBody>
      </p:sp>
      <p:sp>
        <p:nvSpPr>
          <p:cNvPr id="7" name="TextBox 6">
            <a:extLst>
              <a:ext uri="{FF2B5EF4-FFF2-40B4-BE49-F238E27FC236}">
                <a16:creationId xmlns:a16="http://schemas.microsoft.com/office/drawing/2014/main" id="{361B051E-0BFE-4C63-94EB-35F18F2E6AFD}"/>
              </a:ext>
            </a:extLst>
          </p:cNvPr>
          <p:cNvSpPr txBox="1"/>
          <p:nvPr/>
        </p:nvSpPr>
        <p:spPr>
          <a:xfrm>
            <a:off x="2321719" y="6002789"/>
            <a:ext cx="4572000" cy="584775"/>
          </a:xfrm>
          <a:prstGeom prst="rect">
            <a:avLst/>
          </a:prstGeom>
          <a:noFill/>
        </p:spPr>
        <p:txBody>
          <a:bodyPr wrap="square">
            <a:spAutoFit/>
          </a:bodyPr>
          <a:lstStyle/>
          <a:p>
            <a:pPr algn="ctr">
              <a:spcAft>
                <a:spcPts val="1200"/>
              </a:spcAft>
            </a:pPr>
            <a:r>
              <a:rPr lang="en-GB" sz="3200" dirty="0"/>
              <a:t>Impact as purpose</a:t>
            </a:r>
          </a:p>
        </p:txBody>
      </p:sp>
      <p:pic>
        <p:nvPicPr>
          <p:cNvPr id="9" name="Picture 8" descr="Back view of graduates in an outdoor graduation">
            <a:extLst>
              <a:ext uri="{FF2B5EF4-FFF2-40B4-BE49-F238E27FC236}">
                <a16:creationId xmlns:a16="http://schemas.microsoft.com/office/drawing/2014/main" id="{C5DFAA07-1DCC-4564-8233-7EF20ACFF7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496" y="1394041"/>
            <a:ext cx="3680193" cy="2453462"/>
          </a:xfrm>
          <a:prstGeom prst="rect">
            <a:avLst/>
          </a:prstGeom>
        </p:spPr>
      </p:pic>
      <p:pic>
        <p:nvPicPr>
          <p:cNvPr id="11" name="Picture 10" descr="Doctor speaking with elderly patient">
            <a:extLst>
              <a:ext uri="{FF2B5EF4-FFF2-40B4-BE49-F238E27FC236}">
                <a16:creationId xmlns:a16="http://schemas.microsoft.com/office/drawing/2014/main" id="{26D740A6-FF73-4764-94C3-1E53FD76F4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2081" y="1416005"/>
            <a:ext cx="3680193" cy="2453462"/>
          </a:xfrm>
          <a:prstGeom prst="rect">
            <a:avLst/>
          </a:prstGeom>
        </p:spPr>
      </p:pic>
    </p:spTree>
    <p:extLst>
      <p:ext uri="{BB962C8B-B14F-4D97-AF65-F5344CB8AC3E}">
        <p14:creationId xmlns:p14="http://schemas.microsoft.com/office/powerpoint/2010/main" val="2003122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5D50EB-B971-4FCA-9DF7-CF6A640AAB3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585" y="948690"/>
            <a:ext cx="4640580" cy="4640580"/>
          </a:xfrm>
          <a:prstGeom prst="rect">
            <a:avLst/>
          </a:prstGeom>
        </p:spPr>
      </p:pic>
      <p:sp>
        <p:nvSpPr>
          <p:cNvPr id="8" name="TextBox 7">
            <a:extLst>
              <a:ext uri="{FF2B5EF4-FFF2-40B4-BE49-F238E27FC236}">
                <a16:creationId xmlns:a16="http://schemas.microsoft.com/office/drawing/2014/main" id="{5809ABF0-3B8A-4E6E-B508-8F082F23195D}"/>
              </a:ext>
            </a:extLst>
          </p:cNvPr>
          <p:cNvSpPr txBox="1"/>
          <p:nvPr/>
        </p:nvSpPr>
        <p:spPr>
          <a:xfrm>
            <a:off x="525780" y="5657850"/>
            <a:ext cx="6086475" cy="323165"/>
          </a:xfrm>
          <a:prstGeom prst="rect">
            <a:avLst/>
          </a:prstGeom>
          <a:noFill/>
        </p:spPr>
        <p:txBody>
          <a:bodyPr wrap="square" rtlCol="0">
            <a:spAutoFit/>
          </a:bodyPr>
          <a:lstStyle/>
          <a:p>
            <a:r>
              <a:rPr lang="en-CA" sz="1500" dirty="0">
                <a:solidFill>
                  <a:schemeClr val="bg1"/>
                </a:solidFill>
                <a:hlinkClick r:id="rId3">
                  <a:extLst>
                    <a:ext uri="{A12FA001-AC4F-418D-AE19-62706E023703}">
                      <ahyp:hlinkClr xmlns:ahyp="http://schemas.microsoft.com/office/drawing/2018/hyperlinkcolor" val="tx"/>
                    </a:ext>
                  </a:extLst>
                </a:hlinkClick>
              </a:rPr>
              <a:t>https://www.un.org/en/about-us/universal-declaration-of-human-rights</a:t>
            </a:r>
            <a:r>
              <a:rPr lang="en-CA" sz="1500" dirty="0">
                <a:solidFill>
                  <a:schemeClr val="bg1"/>
                </a:solidFill>
              </a:rPr>
              <a:t> </a:t>
            </a:r>
          </a:p>
        </p:txBody>
      </p:sp>
      <p:sp>
        <p:nvSpPr>
          <p:cNvPr id="9" name="Rectangle 8">
            <a:extLst>
              <a:ext uri="{FF2B5EF4-FFF2-40B4-BE49-F238E27FC236}">
                <a16:creationId xmlns:a16="http://schemas.microsoft.com/office/drawing/2014/main" id="{57B8259A-5941-4AB7-B234-5770DB029E5F}"/>
              </a:ext>
            </a:extLst>
          </p:cNvPr>
          <p:cNvSpPr/>
          <p:nvPr/>
        </p:nvSpPr>
        <p:spPr>
          <a:xfrm>
            <a:off x="5012337" y="2180652"/>
            <a:ext cx="3796259" cy="2354491"/>
          </a:xfrm>
          <a:prstGeom prst="rect">
            <a:avLst/>
          </a:prstGeom>
        </p:spPr>
        <p:txBody>
          <a:bodyPr wrap="square">
            <a:spAutoFit/>
          </a:bodyPr>
          <a:lstStyle/>
          <a:p>
            <a:r>
              <a:rPr lang="en-US" sz="2100" b="1" dirty="0">
                <a:solidFill>
                  <a:srgbClr val="FF0000"/>
                </a:solidFill>
              </a:rPr>
              <a:t>Article 27</a:t>
            </a:r>
          </a:p>
          <a:p>
            <a:pPr marL="385763" indent="-385763">
              <a:buFont typeface="+mj-lt"/>
              <a:buAutoNum type="arabicPeriod"/>
            </a:pPr>
            <a:r>
              <a:rPr lang="en-US" sz="2100" dirty="0"/>
              <a:t>Everyone has the right freely to participate in the cultural life of the community, to enjoy the arts and to share in scientific advancement and its benefits.</a:t>
            </a:r>
          </a:p>
        </p:txBody>
      </p:sp>
      <p:pic>
        <p:nvPicPr>
          <p:cNvPr id="10" name="Picture 9">
            <a:extLst>
              <a:ext uri="{FF2B5EF4-FFF2-40B4-BE49-F238E27FC236}">
                <a16:creationId xmlns:a16="http://schemas.microsoft.com/office/drawing/2014/main" id="{066D3B4E-DCB3-4903-940D-7BEA7319E76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34386" y="5293551"/>
            <a:ext cx="1125031" cy="247895"/>
          </a:xfrm>
          <a:prstGeom prst="rect">
            <a:avLst/>
          </a:prstGeom>
        </p:spPr>
      </p:pic>
      <p:sp>
        <p:nvSpPr>
          <p:cNvPr id="11" name="TextBox 10">
            <a:extLst>
              <a:ext uri="{FF2B5EF4-FFF2-40B4-BE49-F238E27FC236}">
                <a16:creationId xmlns:a16="http://schemas.microsoft.com/office/drawing/2014/main" id="{6552852D-2DDF-4A1A-9759-5A78FFDB44B1}"/>
              </a:ext>
            </a:extLst>
          </p:cNvPr>
          <p:cNvSpPr txBox="1"/>
          <p:nvPr/>
        </p:nvSpPr>
        <p:spPr>
          <a:xfrm>
            <a:off x="6578083" y="5664849"/>
            <a:ext cx="2281334" cy="323165"/>
          </a:xfrm>
          <a:prstGeom prst="rect">
            <a:avLst/>
          </a:prstGeom>
          <a:noFill/>
        </p:spPr>
        <p:txBody>
          <a:bodyPr wrap="square" rtlCol="0">
            <a:spAutoFit/>
          </a:bodyPr>
          <a:lstStyle/>
          <a:p>
            <a:pPr algn="r"/>
            <a:r>
              <a:rPr lang="en-US" sz="1500" b="1" dirty="0">
                <a:solidFill>
                  <a:schemeClr val="bg1"/>
                </a:solidFill>
              </a:rPr>
              <a:t>@researchimpact</a:t>
            </a:r>
            <a:endParaRPr lang="en-CA" sz="1500" b="1" dirty="0">
              <a:solidFill>
                <a:schemeClr val="bg1"/>
              </a:solidFill>
            </a:endParaRPr>
          </a:p>
        </p:txBody>
      </p:sp>
    </p:spTree>
    <p:extLst>
      <p:ext uri="{BB962C8B-B14F-4D97-AF65-F5344CB8AC3E}">
        <p14:creationId xmlns:p14="http://schemas.microsoft.com/office/powerpoint/2010/main" val="565219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9E2F5F-9C2B-40C9-812B-CD095C98D12A}"/>
              </a:ext>
            </a:extLst>
          </p:cNvPr>
          <p:cNvSpPr>
            <a:spLocks noGrp="1"/>
          </p:cNvSpPr>
          <p:nvPr>
            <p:ph type="body" sz="quarter" idx="10"/>
          </p:nvPr>
        </p:nvSpPr>
        <p:spPr/>
        <p:txBody>
          <a:bodyPr/>
          <a:lstStyle/>
          <a:p>
            <a:pPr algn="ctr"/>
            <a:r>
              <a:rPr lang="en-GB" dirty="0"/>
              <a:t>External drivers: Funders</a:t>
            </a:r>
          </a:p>
        </p:txBody>
      </p:sp>
      <p:sp>
        <p:nvSpPr>
          <p:cNvPr id="3" name="Content Placeholder 2">
            <a:extLst>
              <a:ext uri="{FF2B5EF4-FFF2-40B4-BE49-F238E27FC236}">
                <a16:creationId xmlns:a16="http://schemas.microsoft.com/office/drawing/2014/main" id="{E4DB0C23-0F58-4AFF-A1F3-3AB9D0844FBE}"/>
              </a:ext>
            </a:extLst>
          </p:cNvPr>
          <p:cNvSpPr>
            <a:spLocks noGrp="1"/>
          </p:cNvSpPr>
          <p:nvPr>
            <p:ph sz="quarter" idx="11"/>
          </p:nvPr>
        </p:nvSpPr>
        <p:spPr/>
        <p:txBody>
          <a:bodyPr/>
          <a:lstStyle/>
          <a:p>
            <a:pPr marL="0" indent="0">
              <a:buNone/>
            </a:pPr>
            <a:r>
              <a:rPr lang="en-GB" sz="2600" dirty="0"/>
              <a:t>Impact as requirement for many funders, typically with focus on: </a:t>
            </a:r>
          </a:p>
          <a:p>
            <a:pPr lvl="1"/>
            <a:r>
              <a:rPr lang="en-GB" sz="2400" dirty="0"/>
              <a:t>The need (‘so what?’)</a:t>
            </a:r>
          </a:p>
          <a:p>
            <a:pPr lvl="1"/>
            <a:r>
              <a:rPr lang="en-GB" sz="2400" dirty="0"/>
              <a:t>How the research contributes</a:t>
            </a:r>
          </a:p>
          <a:p>
            <a:pPr lvl="1"/>
            <a:r>
              <a:rPr lang="en-GB" sz="2400" dirty="0"/>
              <a:t>Who/what benefits </a:t>
            </a:r>
          </a:p>
          <a:p>
            <a:pPr lvl="1"/>
            <a:r>
              <a:rPr lang="en-GB" sz="2400" dirty="0"/>
              <a:t>Planned engagement / knowledge mobilisation / coproduction / implementation strategies </a:t>
            </a:r>
          </a:p>
          <a:p>
            <a:pPr lvl="1"/>
            <a:r>
              <a:rPr lang="en-GB" sz="2400" dirty="0"/>
              <a:t>Markers of success / ‘indicators of impact</a:t>
            </a:r>
          </a:p>
          <a:p>
            <a:pPr lvl="1"/>
            <a:endParaRPr lang="en-GB" sz="2400" i="1" dirty="0"/>
          </a:p>
          <a:p>
            <a:pPr marL="0" indent="0">
              <a:buNone/>
            </a:pPr>
            <a:r>
              <a:rPr lang="en-GB" sz="2400" dirty="0"/>
              <a:t>Terms include: Return on Investment, Impact, Engagement, Usable, Applicable, Benefit, Improve,</a:t>
            </a:r>
          </a:p>
          <a:p>
            <a:pPr marL="0" indent="0">
              <a:buNone/>
            </a:pPr>
            <a:r>
              <a:rPr lang="en-GB" i="1" dirty="0"/>
              <a:t>Remember:</a:t>
            </a:r>
            <a:r>
              <a:rPr lang="en-GB" dirty="0"/>
              <a:t> </a:t>
            </a:r>
            <a:r>
              <a:rPr lang="en-GB" i="1" dirty="0"/>
              <a:t>often academic and non-academic reviewers</a:t>
            </a:r>
          </a:p>
          <a:p>
            <a:endParaRPr lang="en-GB" dirty="0"/>
          </a:p>
          <a:p>
            <a:endParaRPr lang="en-GB" sz="2400" dirty="0"/>
          </a:p>
          <a:p>
            <a:endParaRPr lang="en-GB" sz="2400" dirty="0"/>
          </a:p>
        </p:txBody>
      </p:sp>
    </p:spTree>
    <p:extLst>
      <p:ext uri="{BB962C8B-B14F-4D97-AF65-F5344CB8AC3E}">
        <p14:creationId xmlns:p14="http://schemas.microsoft.com/office/powerpoint/2010/main" val="2175483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1498" y="472194"/>
            <a:ext cx="6101004" cy="702078"/>
          </a:xfrm>
        </p:spPr>
        <p:txBody>
          <a:bodyPr/>
          <a:lstStyle/>
          <a:p>
            <a:r>
              <a:rPr lang="en-GB" b="1" dirty="0"/>
              <a:t>External drivers: Assessment</a:t>
            </a:r>
          </a:p>
        </p:txBody>
      </p:sp>
      <p:sp>
        <p:nvSpPr>
          <p:cNvPr id="3" name="Content Placeholder 2"/>
          <p:cNvSpPr>
            <a:spLocks noGrp="1"/>
          </p:cNvSpPr>
          <p:nvPr>
            <p:ph idx="1"/>
          </p:nvPr>
        </p:nvSpPr>
        <p:spPr>
          <a:xfrm>
            <a:off x="479087" y="1484784"/>
            <a:ext cx="8185826" cy="4714953"/>
          </a:xfrm>
        </p:spPr>
        <p:txBody>
          <a:bodyPr/>
          <a:lstStyle/>
          <a:p>
            <a:pPr>
              <a:spcBef>
                <a:spcPts val="600"/>
              </a:spcBef>
              <a:spcAft>
                <a:spcPts val="1200"/>
              </a:spcAft>
            </a:pPr>
            <a:r>
              <a:rPr lang="en-GB" dirty="0"/>
              <a:t>Research Excellence Framework (UK)</a:t>
            </a:r>
          </a:p>
          <a:p>
            <a:pPr>
              <a:spcBef>
                <a:spcPts val="600"/>
              </a:spcBef>
            </a:pPr>
            <a:r>
              <a:rPr lang="en-GB" dirty="0"/>
              <a:t>UK Dual funding structure:</a:t>
            </a:r>
          </a:p>
          <a:p>
            <a:pPr lvl="1">
              <a:spcBef>
                <a:spcPts val="600"/>
              </a:spcBef>
            </a:pPr>
            <a:r>
              <a:rPr lang="en-GB" sz="1600" dirty="0"/>
              <a:t>Competitive bids (Research councils) </a:t>
            </a:r>
          </a:p>
          <a:p>
            <a:pPr lvl="1">
              <a:spcBef>
                <a:spcPts val="600"/>
              </a:spcBef>
              <a:spcAft>
                <a:spcPts val="1200"/>
              </a:spcAft>
            </a:pPr>
            <a:r>
              <a:rPr lang="en-GB" sz="1600" dirty="0"/>
              <a:t>Quality Related (QR) funding – </a:t>
            </a:r>
            <a:r>
              <a:rPr lang="en-GB" sz="1600" i="1" dirty="0"/>
              <a:t>via REF </a:t>
            </a:r>
          </a:p>
          <a:p>
            <a:pPr>
              <a:spcBef>
                <a:spcPts val="600"/>
              </a:spcBef>
              <a:spcAft>
                <a:spcPts val="1200"/>
              </a:spcAft>
            </a:pPr>
            <a:r>
              <a:rPr lang="en-GB" dirty="0"/>
              <a:t>7(</a:t>
            </a:r>
            <a:r>
              <a:rPr lang="en-GB" dirty="0" err="1"/>
              <a:t>ish</a:t>
            </a:r>
            <a:r>
              <a:rPr lang="en-GB" dirty="0"/>
              <a:t>) yearly assessment of research outputs + environment + impact</a:t>
            </a:r>
          </a:p>
          <a:p>
            <a:pPr>
              <a:spcBef>
                <a:spcPts val="600"/>
              </a:spcBef>
              <a:spcAft>
                <a:spcPts val="1200"/>
              </a:spcAft>
            </a:pPr>
            <a:r>
              <a:rPr lang="en-GB" dirty="0"/>
              <a:t>Submitted in ‘Units of Assessment’</a:t>
            </a:r>
          </a:p>
          <a:p>
            <a:pPr>
              <a:spcBef>
                <a:spcPts val="600"/>
              </a:spcBef>
              <a:spcAft>
                <a:spcPts val="1200"/>
              </a:spcAft>
            </a:pPr>
            <a:r>
              <a:rPr lang="en-GB" dirty="0"/>
              <a:t>Impact Case Studies:4 page accounts of </a:t>
            </a:r>
            <a:r>
              <a:rPr lang="en-GB" b="1" dirty="0"/>
              <a:t>research at the institution </a:t>
            </a:r>
            <a:r>
              <a:rPr lang="en-GB" b="1" dirty="0">
                <a:sym typeface="Wingdings" panose="05000000000000000000" pitchFamily="2" charset="2"/>
              </a:rPr>
              <a:t> impact </a:t>
            </a:r>
            <a:r>
              <a:rPr lang="en-GB" dirty="0">
                <a:sym typeface="Wingdings" panose="05000000000000000000" pitchFamily="2" charset="2"/>
              </a:rPr>
              <a:t>within certain dates &amp; other eligibility requirements</a:t>
            </a:r>
            <a:endParaRPr lang="en-GB" dirty="0"/>
          </a:p>
          <a:p>
            <a:pPr marL="228600" lvl="2">
              <a:spcBef>
                <a:spcPts val="600"/>
              </a:spcBef>
              <a:spcAft>
                <a:spcPts val="1200"/>
              </a:spcAft>
            </a:pPr>
            <a:r>
              <a:rPr lang="en-GB" dirty="0"/>
              <a:t>Assessed by academics / non-academics </a:t>
            </a:r>
          </a:p>
          <a:p>
            <a:pPr marL="228600" lvl="2">
              <a:spcBef>
                <a:spcPts val="600"/>
              </a:spcBef>
              <a:spcAft>
                <a:spcPts val="1200"/>
              </a:spcAft>
            </a:pPr>
            <a:r>
              <a:rPr lang="en-GB" dirty="0"/>
              <a:t>Marked on Reach and Significance (Unclassified to 4*)</a:t>
            </a:r>
          </a:p>
          <a:p>
            <a:pPr marL="0" indent="0">
              <a:buNone/>
            </a:pPr>
            <a:r>
              <a:rPr lang="en-GB" sz="1200" dirty="0"/>
              <a:t>See </a:t>
            </a:r>
            <a:r>
              <a:rPr lang="en-GB" sz="1200" dirty="0">
                <a:hlinkClick r:id="rId3"/>
              </a:rPr>
              <a:t>https://results2021.ref.ac.uk/impact</a:t>
            </a:r>
            <a:r>
              <a:rPr lang="en-GB" sz="1200" dirty="0"/>
              <a:t> </a:t>
            </a:r>
          </a:p>
          <a:p>
            <a:pPr marL="0" indent="0">
              <a:buNone/>
            </a:pPr>
            <a:endParaRPr lang="en-GB" dirty="0"/>
          </a:p>
        </p:txBody>
      </p:sp>
    </p:spTree>
    <p:extLst>
      <p:ext uri="{BB962C8B-B14F-4D97-AF65-F5344CB8AC3E}">
        <p14:creationId xmlns:p14="http://schemas.microsoft.com/office/powerpoint/2010/main" val="39952288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4C06F3-B561-480C-CD4E-3DCEEC521C36}"/>
              </a:ext>
            </a:extLst>
          </p:cNvPr>
          <p:cNvSpPr>
            <a:spLocks noGrp="1"/>
          </p:cNvSpPr>
          <p:nvPr>
            <p:ph sz="quarter" idx="11"/>
          </p:nvPr>
        </p:nvSpPr>
        <p:spPr>
          <a:xfrm>
            <a:off x="504031" y="1844824"/>
            <a:ext cx="8135938" cy="4155946"/>
          </a:xfrm>
        </p:spPr>
        <p:txBody>
          <a:bodyPr/>
          <a:lstStyle/>
          <a:p>
            <a:pPr indent="0">
              <a:lnSpc>
                <a:spcPct val="115000"/>
              </a:lnSpc>
              <a:spcAft>
                <a:spcPts val="600"/>
              </a:spcAft>
              <a:buNone/>
            </a:pPr>
            <a:r>
              <a:rPr lang="en-GB" sz="3200" dirty="0">
                <a:effectLst/>
                <a:latin typeface="Calibri" panose="020F0502020204030204" pitchFamily="34" charset="0"/>
                <a:ea typeface="Times New Roman" panose="02020603050405020304" pitchFamily="18" charset="0"/>
                <a:cs typeface="Times New Roman" panose="02020603050405020304" pitchFamily="18" charset="0"/>
              </a:rPr>
              <a:t>“We did research on ________. </a:t>
            </a:r>
            <a:r>
              <a:rPr lang="en-GB" sz="3200" dirty="0">
                <a:latin typeface="Calibri" panose="020F0502020204030204" pitchFamily="34" charset="0"/>
                <a:ea typeface="Times New Roman" panose="02020603050405020304" pitchFamily="18" charset="0"/>
                <a:cs typeface="Times New Roman" panose="02020603050405020304" pitchFamily="18" charset="0"/>
              </a:rPr>
              <a:t>We connected this research to society by_____________. </a:t>
            </a:r>
            <a:r>
              <a:rPr lang="en-GB" sz="3200" dirty="0">
                <a:effectLst/>
                <a:latin typeface="Calibri" panose="020F0502020204030204" pitchFamily="34" charset="0"/>
                <a:ea typeface="Times New Roman" panose="02020603050405020304" pitchFamily="18" charset="0"/>
                <a:cs typeface="Times New Roman" panose="02020603050405020304" pitchFamily="18" charset="0"/>
              </a:rPr>
              <a:t>Because of this research, _________ changed, as demonstrated by________”  </a:t>
            </a:r>
          </a:p>
          <a:p>
            <a:pPr marL="0" indent="0">
              <a:buNone/>
            </a:pPr>
            <a:endParaRPr lang="en-GB" dirty="0"/>
          </a:p>
        </p:txBody>
      </p:sp>
      <p:sp>
        <p:nvSpPr>
          <p:cNvPr id="4" name="Title 3">
            <a:extLst>
              <a:ext uri="{FF2B5EF4-FFF2-40B4-BE49-F238E27FC236}">
                <a16:creationId xmlns:a16="http://schemas.microsoft.com/office/drawing/2014/main" id="{B3F1ED59-D721-FDCB-5810-58D7C91285B9}"/>
              </a:ext>
            </a:extLst>
          </p:cNvPr>
          <p:cNvSpPr>
            <a:spLocks noGrp="1"/>
          </p:cNvSpPr>
          <p:nvPr>
            <p:ph type="title"/>
          </p:nvPr>
        </p:nvSpPr>
        <p:spPr>
          <a:xfrm>
            <a:off x="721519" y="188640"/>
            <a:ext cx="7772400" cy="936104"/>
          </a:xfrm>
        </p:spPr>
        <p:txBody>
          <a:bodyPr/>
          <a:lstStyle/>
          <a:p>
            <a:r>
              <a:rPr lang="en-GB" dirty="0"/>
              <a:t>An impact case study is essentially a detailed version of this: </a:t>
            </a:r>
          </a:p>
        </p:txBody>
      </p:sp>
    </p:spTree>
    <p:extLst>
      <p:ext uri="{BB962C8B-B14F-4D97-AF65-F5344CB8AC3E}">
        <p14:creationId xmlns:p14="http://schemas.microsoft.com/office/powerpoint/2010/main" val="26883393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46F16827-1E71-4ED7-97CA-F6E051900B68}"/>
              </a:ext>
            </a:extLst>
          </p:cNvPr>
          <p:cNvSpPr>
            <a:spLocks noGrp="1"/>
          </p:cNvSpPr>
          <p:nvPr>
            <p:ph type="title"/>
          </p:nvPr>
        </p:nvSpPr>
        <p:spPr>
          <a:xfrm>
            <a:off x="4885341" y="365125"/>
            <a:ext cx="3630007" cy="1807305"/>
          </a:xfrm>
        </p:spPr>
        <p:txBody>
          <a:bodyPr vert="horz" lIns="91440" tIns="45720" rIns="91440" bIns="45720" rtlCol="0" anchor="ctr">
            <a:normAutofit/>
          </a:bodyPr>
          <a:lstStyle/>
          <a:p>
            <a:pPr algn="l"/>
            <a:r>
              <a:rPr lang="en-US" sz="3700">
                <a:solidFill>
                  <a:schemeClr val="tx1"/>
                </a:solidFill>
                <a:latin typeface="+mj-lt"/>
                <a:ea typeface="+mj-ea"/>
                <a:cs typeface="+mj-cs"/>
              </a:rPr>
              <a:t>Health Psychology is RICH with impact potential</a:t>
            </a:r>
          </a:p>
        </p:txBody>
      </p:sp>
      <p:pic>
        <p:nvPicPr>
          <p:cNvPr id="15" name="Picture 14" descr="Abstract technological connection">
            <a:extLst>
              <a:ext uri="{FF2B5EF4-FFF2-40B4-BE49-F238E27FC236}">
                <a16:creationId xmlns:a16="http://schemas.microsoft.com/office/drawing/2014/main" id="{DC1CE31F-2FA8-4513-B57C-F3DB0DA141F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271" r="26103"/>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7" name="Text Placeholder 6">
            <a:extLst>
              <a:ext uri="{FF2B5EF4-FFF2-40B4-BE49-F238E27FC236}">
                <a16:creationId xmlns:a16="http://schemas.microsoft.com/office/drawing/2014/main" id="{4336298F-8724-4958-8A37-5EBB62D16869}"/>
              </a:ext>
            </a:extLst>
          </p:cNvPr>
          <p:cNvSpPr>
            <a:spLocks noGrp="1"/>
          </p:cNvSpPr>
          <p:nvPr>
            <p:ph type="body" sz="quarter" idx="10"/>
          </p:nvPr>
        </p:nvSpPr>
        <p:spPr>
          <a:xfrm>
            <a:off x="4885341" y="2333297"/>
            <a:ext cx="3630007" cy="3843666"/>
          </a:xfrm>
        </p:spPr>
        <p:txBody>
          <a:bodyPr vert="horz" lIns="91440" tIns="45720" rIns="91440" bIns="45720" rtlCol="0">
            <a:normAutofit/>
          </a:bodyPr>
          <a:lstStyle/>
          <a:p>
            <a:pPr algn="l"/>
            <a:r>
              <a:rPr lang="en-US" sz="1800" dirty="0">
                <a:solidFill>
                  <a:schemeClr val="tx1"/>
                </a:solidFill>
                <a:latin typeface="+mn-lt"/>
                <a:ea typeface="+mn-ea"/>
                <a:cs typeface="+mn-cs"/>
              </a:rPr>
              <a:t>We’re hardwired to drive change!</a:t>
            </a:r>
          </a:p>
          <a:p>
            <a:pPr algn="l"/>
            <a:endParaRPr lang="en-US" sz="1800" i="1" dirty="0">
              <a:solidFill>
                <a:schemeClr val="tx1"/>
              </a:solidFill>
              <a:latin typeface="+mn-lt"/>
              <a:ea typeface="+mn-ea"/>
              <a:cs typeface="+mn-cs"/>
            </a:endParaRPr>
          </a:p>
          <a:p>
            <a:pPr marL="285750" indent="-285750" algn="l">
              <a:buFont typeface="Wingdings" panose="05000000000000000000" pitchFamily="2" charset="2"/>
              <a:buChar char="v"/>
            </a:pPr>
            <a:r>
              <a:rPr lang="en-US" sz="1800" i="1" dirty="0">
                <a:solidFill>
                  <a:schemeClr val="tx1"/>
                </a:solidFill>
                <a:latin typeface="+mn-lt"/>
                <a:ea typeface="+mn-ea"/>
                <a:cs typeface="+mn-cs"/>
              </a:rPr>
              <a:t>Behaviour change </a:t>
            </a:r>
            <a:endParaRPr lang="en-US" sz="1800" i="1" dirty="0">
              <a:solidFill>
                <a:schemeClr val="tx1"/>
              </a:solidFill>
              <a:latin typeface="+mn-lt"/>
              <a:ea typeface="+mn-ea"/>
              <a:cs typeface="+mn-cs"/>
              <a:sym typeface="Wingdings" panose="05000000000000000000" pitchFamily="2" charset="2"/>
            </a:endParaRPr>
          </a:p>
          <a:p>
            <a:pPr marL="285750" indent="-285750" algn="l">
              <a:buFont typeface="Wingdings" panose="05000000000000000000" pitchFamily="2" charset="2"/>
              <a:buChar char="v"/>
            </a:pPr>
            <a:r>
              <a:rPr lang="en-US" sz="1800" i="1" dirty="0">
                <a:solidFill>
                  <a:schemeClr val="tx1"/>
                </a:solidFill>
                <a:latin typeface="+mn-lt"/>
                <a:ea typeface="+mn-ea"/>
                <a:cs typeface="+mn-cs"/>
                <a:sym typeface="Wingdings" panose="05000000000000000000" pitchFamily="2" charset="2"/>
              </a:rPr>
              <a:t>Interventions </a:t>
            </a:r>
          </a:p>
          <a:p>
            <a:pPr marL="285750" indent="-285750" algn="l">
              <a:buFont typeface="Wingdings" panose="05000000000000000000" pitchFamily="2" charset="2"/>
              <a:buChar char="v"/>
            </a:pPr>
            <a:r>
              <a:rPr lang="en-US" sz="1800" i="1" dirty="0">
                <a:solidFill>
                  <a:schemeClr val="tx1"/>
                </a:solidFill>
                <a:latin typeface="+mn-lt"/>
                <a:ea typeface="+mn-ea"/>
                <a:cs typeface="+mn-cs"/>
                <a:sym typeface="Wingdings" panose="05000000000000000000" pitchFamily="2" charset="2"/>
              </a:rPr>
              <a:t>Practice </a:t>
            </a:r>
          </a:p>
          <a:p>
            <a:pPr marL="285750" indent="-285750" algn="l">
              <a:buFont typeface="Wingdings" panose="05000000000000000000" pitchFamily="2" charset="2"/>
              <a:buChar char="v"/>
            </a:pPr>
            <a:r>
              <a:rPr lang="en-US" sz="1800" i="1" dirty="0">
                <a:solidFill>
                  <a:schemeClr val="tx1"/>
                </a:solidFill>
                <a:latin typeface="+mn-lt"/>
                <a:ea typeface="+mn-ea"/>
                <a:cs typeface="+mn-cs"/>
                <a:sym typeface="Wingdings" panose="05000000000000000000" pitchFamily="2" charset="2"/>
              </a:rPr>
              <a:t>Outcome and process evaluations </a:t>
            </a:r>
          </a:p>
          <a:p>
            <a:pPr marL="285750" indent="-285750" algn="l">
              <a:buFont typeface="Wingdings" panose="05000000000000000000" pitchFamily="2" charset="2"/>
              <a:buChar char="v"/>
            </a:pPr>
            <a:r>
              <a:rPr lang="en-US" sz="1800" i="1" dirty="0">
                <a:solidFill>
                  <a:schemeClr val="tx1"/>
                </a:solidFill>
                <a:latin typeface="+mn-lt"/>
                <a:ea typeface="+mn-ea"/>
                <a:cs typeface="+mn-cs"/>
                <a:sym typeface="Wingdings" panose="05000000000000000000" pitchFamily="2" charset="2"/>
              </a:rPr>
              <a:t>Understanding ethics and power relationships </a:t>
            </a:r>
          </a:p>
          <a:p>
            <a:pPr marL="285750" indent="-285750" algn="l">
              <a:buFont typeface="Wingdings" panose="05000000000000000000" pitchFamily="2" charset="2"/>
              <a:buChar char="v"/>
            </a:pPr>
            <a:r>
              <a:rPr lang="en-US" sz="1800" i="1" dirty="0">
                <a:solidFill>
                  <a:schemeClr val="tx1"/>
                </a:solidFill>
                <a:latin typeface="+mn-lt"/>
                <a:ea typeface="+mn-ea"/>
                <a:cs typeface="+mn-cs"/>
                <a:sym typeface="Wingdings" panose="05000000000000000000" pitchFamily="2" charset="2"/>
              </a:rPr>
              <a:t>Frameworks for translating theory into practice</a:t>
            </a:r>
          </a:p>
          <a:p>
            <a:pPr algn="l"/>
            <a:r>
              <a:rPr lang="en-US" sz="1800" i="1" dirty="0">
                <a:solidFill>
                  <a:schemeClr val="tx1"/>
                </a:solidFill>
                <a:latin typeface="+mn-lt"/>
                <a:ea typeface="+mn-ea"/>
                <a:cs typeface="+mn-cs"/>
                <a:sym typeface="Wingdings" panose="05000000000000000000" pitchFamily="2" charset="2"/>
              </a:rPr>
              <a:t>(</a:t>
            </a:r>
            <a:r>
              <a:rPr lang="en-US" sz="1800" i="1" dirty="0" err="1">
                <a:solidFill>
                  <a:schemeClr val="tx1"/>
                </a:solidFill>
                <a:latin typeface="+mn-lt"/>
                <a:ea typeface="+mn-ea"/>
                <a:cs typeface="+mn-cs"/>
                <a:sym typeface="Wingdings" panose="05000000000000000000" pitchFamily="2" charset="2"/>
              </a:rPr>
              <a:t>etc</a:t>
            </a:r>
            <a:r>
              <a:rPr lang="en-US" sz="1800" i="1" dirty="0">
                <a:solidFill>
                  <a:schemeClr val="tx1"/>
                </a:solidFill>
                <a:latin typeface="+mn-lt"/>
                <a:ea typeface="+mn-ea"/>
                <a:cs typeface="+mn-cs"/>
                <a:sym typeface="Wingdings" panose="05000000000000000000" pitchFamily="2" charset="2"/>
              </a:rPr>
              <a:t>)</a:t>
            </a:r>
            <a:endParaRPr lang="en-US" sz="1800" i="1" dirty="0">
              <a:solidFill>
                <a:schemeClr val="tx1"/>
              </a:solidFill>
              <a:latin typeface="+mn-lt"/>
              <a:ea typeface="+mn-ea"/>
              <a:cs typeface="+mn-cs"/>
            </a:endParaRPr>
          </a:p>
        </p:txBody>
      </p:sp>
    </p:spTree>
    <p:extLst>
      <p:ext uri="{BB962C8B-B14F-4D97-AF65-F5344CB8AC3E}">
        <p14:creationId xmlns:p14="http://schemas.microsoft.com/office/powerpoint/2010/main" val="15023439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16D7D803-E1B2-4FCD-A41A-F2BADAE0EA34}"/>
              </a:ext>
            </a:extLst>
          </p:cNvPr>
          <p:cNvGraphicFramePr>
            <a:graphicFrameLocks noGrp="1"/>
          </p:cNvGraphicFramePr>
          <p:nvPr>
            <p:ph idx="1"/>
          </p:nvPr>
        </p:nvGraphicFramePr>
        <p:xfrm>
          <a:off x="628650" y="764704"/>
          <a:ext cx="7886700" cy="54122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87937418"/>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Magnifying glass and question mark">
            <a:extLst>
              <a:ext uri="{FF2B5EF4-FFF2-40B4-BE49-F238E27FC236}">
                <a16:creationId xmlns:a16="http://schemas.microsoft.com/office/drawing/2014/main" id="{B4A7668B-7BC7-D061-D026-BE5BB788F19B}"/>
              </a:ext>
            </a:extLst>
          </p:cNvPr>
          <p:cNvPicPr>
            <a:picLocks noChangeAspect="1"/>
          </p:cNvPicPr>
          <p:nvPr/>
        </p:nvPicPr>
        <p:blipFill rotWithShape="1">
          <a:blip r:embed="rId2"/>
          <a:srcRect l="17193" r="29482"/>
          <a:stretch/>
        </p:blipFill>
        <p:spPr>
          <a:xfrm>
            <a:off x="2642616" y="10"/>
            <a:ext cx="6501384" cy="6857990"/>
          </a:xfrm>
          <a:prstGeom prst="rect">
            <a:avLst/>
          </a:prstGeom>
        </p:spPr>
      </p:pic>
      <p:sp>
        <p:nvSpPr>
          <p:cNvPr id="23" name="Rectangle 2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ADF45D5A-661F-0496-83B1-B9494A8668AE}"/>
              </a:ext>
            </a:extLst>
          </p:cNvPr>
          <p:cNvSpPr>
            <a:spLocks noGrp="1"/>
          </p:cNvSpPr>
          <p:nvPr>
            <p:ph type="title"/>
          </p:nvPr>
        </p:nvSpPr>
        <p:spPr>
          <a:xfrm>
            <a:off x="358484" y="1122363"/>
            <a:ext cx="3781467" cy="3204134"/>
          </a:xfrm>
        </p:spPr>
        <p:txBody>
          <a:bodyPr vert="horz" lIns="91440" tIns="45720" rIns="91440" bIns="45720" rtlCol="0" anchor="b">
            <a:normAutofit/>
          </a:bodyPr>
          <a:lstStyle/>
          <a:p>
            <a:pPr algn="l"/>
            <a:r>
              <a:rPr lang="en-US" sz="4200" dirty="0">
                <a:solidFill>
                  <a:schemeClr val="tx1"/>
                </a:solidFill>
                <a:latin typeface="+mj-lt"/>
                <a:ea typeface="+mj-ea"/>
                <a:cs typeface="+mj-cs"/>
              </a:rPr>
              <a:t>Why and How</a:t>
            </a:r>
          </a:p>
        </p:txBody>
      </p:sp>
      <p:sp>
        <p:nvSpPr>
          <p:cNvPr id="25" name="Rectangle 2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046031"/>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6" name="Rectangle 1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Business handshake">
            <a:extLst>
              <a:ext uri="{FF2B5EF4-FFF2-40B4-BE49-F238E27FC236}">
                <a16:creationId xmlns:a16="http://schemas.microsoft.com/office/drawing/2014/main" id="{5908B675-6BCA-364F-4985-C3668B3B89D7}"/>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r="10999" b="-2"/>
          <a:stretch/>
        </p:blipFill>
        <p:spPr>
          <a:xfrm>
            <a:off x="20" y="1"/>
            <a:ext cx="9143980" cy="6857999"/>
          </a:xfrm>
          <a:prstGeom prst="rect">
            <a:avLst/>
          </a:prstGeom>
        </p:spPr>
      </p:pic>
      <p:sp>
        <p:nvSpPr>
          <p:cNvPr id="2" name="Title 1">
            <a:extLst>
              <a:ext uri="{FF2B5EF4-FFF2-40B4-BE49-F238E27FC236}">
                <a16:creationId xmlns:a16="http://schemas.microsoft.com/office/drawing/2014/main" id="{ED78CFBE-1441-3FA6-040A-446BE293289E}"/>
              </a:ext>
            </a:extLst>
          </p:cNvPr>
          <p:cNvSpPr>
            <a:spLocks noGrp="1"/>
          </p:cNvSpPr>
          <p:nvPr>
            <p:ph type="title"/>
          </p:nvPr>
        </p:nvSpPr>
        <p:spPr>
          <a:xfrm>
            <a:off x="1143000" y="1484784"/>
            <a:ext cx="6858000" cy="2900518"/>
          </a:xfrm>
        </p:spPr>
        <p:txBody>
          <a:bodyPr vert="horz" lIns="91440" tIns="45720" rIns="91440" bIns="45720" rtlCol="0" anchor="b">
            <a:normAutofit fontScale="90000"/>
          </a:bodyPr>
          <a:lstStyle/>
          <a:p>
            <a:r>
              <a:rPr lang="en-US" sz="6000" dirty="0">
                <a:solidFill>
                  <a:srgbClr val="FFFFFF"/>
                </a:solidFill>
                <a:latin typeface="+mj-lt"/>
                <a:ea typeface="+mj-ea"/>
                <a:cs typeface="+mj-cs"/>
              </a:rPr>
              <a:t>Engagement is key</a:t>
            </a:r>
            <a:br>
              <a:rPr lang="en-US" sz="6000" dirty="0">
                <a:solidFill>
                  <a:srgbClr val="FFFFFF"/>
                </a:solidFill>
                <a:latin typeface="+mj-lt"/>
                <a:ea typeface="+mj-ea"/>
                <a:cs typeface="+mj-cs"/>
              </a:rPr>
            </a:br>
            <a:br>
              <a:rPr lang="en-US" sz="6000" dirty="0">
                <a:solidFill>
                  <a:srgbClr val="FFFFFF"/>
                </a:solidFill>
                <a:latin typeface="+mj-lt"/>
                <a:ea typeface="+mj-ea"/>
                <a:cs typeface="+mj-cs"/>
              </a:rPr>
            </a:br>
            <a:r>
              <a:rPr lang="en-US" sz="6000" dirty="0">
                <a:solidFill>
                  <a:srgbClr val="FFFFFF"/>
                </a:solidFill>
                <a:latin typeface="+mj-lt"/>
                <a:ea typeface="+mj-ea"/>
                <a:cs typeface="+mj-cs"/>
              </a:rPr>
              <a:t>Question: Why should we engage? </a:t>
            </a:r>
          </a:p>
        </p:txBody>
      </p:sp>
    </p:spTree>
    <p:extLst>
      <p:ext uri="{BB962C8B-B14F-4D97-AF65-F5344CB8AC3E}">
        <p14:creationId xmlns:p14="http://schemas.microsoft.com/office/powerpoint/2010/main" val="1709290836"/>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0F19A6-FCD7-46AA-8C05-B6C870EB0FF1}"/>
              </a:ext>
            </a:extLst>
          </p:cNvPr>
          <p:cNvSpPr>
            <a:spLocks noGrp="1"/>
          </p:cNvSpPr>
          <p:nvPr>
            <p:ph type="body" sz="quarter" idx="10"/>
          </p:nvPr>
        </p:nvSpPr>
        <p:spPr/>
        <p:txBody>
          <a:bodyPr/>
          <a:lstStyle/>
          <a:p>
            <a:endParaRPr lang="en-GB" dirty="0"/>
          </a:p>
        </p:txBody>
      </p:sp>
      <p:sp>
        <p:nvSpPr>
          <p:cNvPr id="4" name="Title 3">
            <a:extLst>
              <a:ext uri="{FF2B5EF4-FFF2-40B4-BE49-F238E27FC236}">
                <a16:creationId xmlns:a16="http://schemas.microsoft.com/office/drawing/2014/main" id="{4E9D8CC2-BF1C-4B8E-9937-9ABD1401648D}"/>
              </a:ext>
            </a:extLst>
          </p:cNvPr>
          <p:cNvSpPr>
            <a:spLocks noGrp="1"/>
          </p:cNvSpPr>
          <p:nvPr>
            <p:ph type="title"/>
          </p:nvPr>
        </p:nvSpPr>
        <p:spPr/>
        <p:txBody>
          <a:bodyPr/>
          <a:lstStyle/>
          <a:p>
            <a:r>
              <a:rPr lang="en-GB" dirty="0"/>
              <a:t>My lens….</a:t>
            </a:r>
          </a:p>
        </p:txBody>
      </p:sp>
      <p:pic>
        <p:nvPicPr>
          <p:cNvPr id="5" name="Picture 4">
            <a:extLst>
              <a:ext uri="{FF2B5EF4-FFF2-40B4-BE49-F238E27FC236}">
                <a16:creationId xmlns:a16="http://schemas.microsoft.com/office/drawing/2014/main" id="{DA3BB020-0F6D-4BBD-A497-6C7D323285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702" y="3429000"/>
            <a:ext cx="1127990" cy="1158475"/>
          </a:xfrm>
          <a:prstGeom prst="rect">
            <a:avLst/>
          </a:prstGeom>
        </p:spPr>
      </p:pic>
      <p:pic>
        <p:nvPicPr>
          <p:cNvPr id="6" name="Picture 3">
            <a:extLst>
              <a:ext uri="{FF2B5EF4-FFF2-40B4-BE49-F238E27FC236}">
                <a16:creationId xmlns:a16="http://schemas.microsoft.com/office/drawing/2014/main" id="{838CC86D-C4B0-4911-94F7-3F0F4964A0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218" y="1671051"/>
            <a:ext cx="1601588" cy="1129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a:extLst>
              <a:ext uri="{FF2B5EF4-FFF2-40B4-BE49-F238E27FC236}">
                <a16:creationId xmlns:a16="http://schemas.microsoft.com/office/drawing/2014/main" id="{7168C532-6721-4692-9DB3-D5EF64937389}"/>
              </a:ext>
            </a:extLst>
          </p:cNvPr>
          <p:cNvGrpSpPr/>
          <p:nvPr/>
        </p:nvGrpSpPr>
        <p:grpSpPr>
          <a:xfrm>
            <a:off x="2974184" y="5453631"/>
            <a:ext cx="2446020" cy="1050059"/>
            <a:chOff x="4427973" y="5406734"/>
            <a:chExt cx="2446020" cy="1050059"/>
          </a:xfrm>
        </p:grpSpPr>
        <p:pic>
          <p:nvPicPr>
            <p:cNvPr id="1026" name="Picture 2" descr="ARMA – UK's professional association for research managers and ...">
              <a:extLst>
                <a:ext uri="{FF2B5EF4-FFF2-40B4-BE49-F238E27FC236}">
                  <a16:creationId xmlns:a16="http://schemas.microsoft.com/office/drawing/2014/main" id="{46C101E0-5464-41EC-B716-CEFCEF44749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500" t="30888" r="25000" b="31334"/>
            <a:stretch/>
          </p:blipFill>
          <p:spPr bwMode="auto">
            <a:xfrm>
              <a:off x="4427973" y="5406734"/>
              <a:ext cx="2446020" cy="10500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DE71598-4F09-4895-BF3A-87FFA96B2229}"/>
                </a:ext>
              </a:extLst>
            </p:cNvPr>
            <p:cNvSpPr txBox="1"/>
            <p:nvPr/>
          </p:nvSpPr>
          <p:spPr>
            <a:xfrm>
              <a:off x="5239503" y="5889012"/>
              <a:ext cx="1634490" cy="276999"/>
            </a:xfrm>
            <a:prstGeom prst="rect">
              <a:avLst/>
            </a:prstGeom>
            <a:noFill/>
          </p:spPr>
          <p:txBody>
            <a:bodyPr wrap="square" rtlCol="0">
              <a:spAutoFit/>
            </a:bodyPr>
            <a:lstStyle/>
            <a:p>
              <a:r>
                <a:rPr lang="en-GB" sz="1200" i="1" dirty="0"/>
                <a:t>(Previously)</a:t>
              </a:r>
            </a:p>
          </p:txBody>
        </p:sp>
      </p:grpSp>
      <p:pic>
        <p:nvPicPr>
          <p:cNvPr id="9" name="Picture 8" descr="Logo&#10;&#10;Description automatically generated">
            <a:extLst>
              <a:ext uri="{FF2B5EF4-FFF2-40B4-BE49-F238E27FC236}">
                <a16:creationId xmlns:a16="http://schemas.microsoft.com/office/drawing/2014/main" id="{EDB15F21-51AE-46DF-881C-25DF9511C9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30698" y="1568270"/>
            <a:ext cx="1371600" cy="2087880"/>
          </a:xfrm>
          <a:prstGeom prst="rect">
            <a:avLst/>
          </a:prstGeom>
        </p:spPr>
      </p:pic>
      <p:pic>
        <p:nvPicPr>
          <p:cNvPr id="1028" name="Picture 4" descr="Thrombosis- Causes and Treatment">
            <a:extLst>
              <a:ext uri="{FF2B5EF4-FFF2-40B4-BE49-F238E27FC236}">
                <a16:creationId xmlns:a16="http://schemas.microsoft.com/office/drawing/2014/main" id="{72F1D772-6FD8-4C2C-B039-780B883B6E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2523" y="3163088"/>
            <a:ext cx="2256906" cy="1690298"/>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E84A44AF-4F25-4513-9A16-295C262F3822}"/>
              </a:ext>
            </a:extLst>
          </p:cNvPr>
          <p:cNvGrpSpPr/>
          <p:nvPr/>
        </p:nvGrpSpPr>
        <p:grpSpPr>
          <a:xfrm>
            <a:off x="294402" y="5562700"/>
            <a:ext cx="2347617" cy="1129396"/>
            <a:chOff x="519952" y="3130561"/>
            <a:chExt cx="2828766" cy="1285362"/>
          </a:xfrm>
        </p:grpSpPr>
        <p:pic>
          <p:nvPicPr>
            <p:cNvPr id="1030" name="Picture 6" descr="Home | EHPS/DHP 2016">
              <a:extLst>
                <a:ext uri="{FF2B5EF4-FFF2-40B4-BE49-F238E27FC236}">
                  <a16:creationId xmlns:a16="http://schemas.microsoft.com/office/drawing/2014/main" id="{69BC075C-8CE3-46AC-A118-DDCCF899F7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569" y="3130561"/>
              <a:ext cx="2768149" cy="94680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9BDAEC2-6038-49B3-ADC1-A40F6F341978}"/>
                </a:ext>
              </a:extLst>
            </p:cNvPr>
            <p:cNvSpPr txBox="1"/>
            <p:nvPr/>
          </p:nvSpPr>
          <p:spPr>
            <a:xfrm>
              <a:off x="519952" y="4077369"/>
              <a:ext cx="1634490" cy="338554"/>
            </a:xfrm>
            <a:prstGeom prst="rect">
              <a:avLst/>
            </a:prstGeom>
            <a:noFill/>
          </p:spPr>
          <p:txBody>
            <a:bodyPr wrap="square" rtlCol="0">
              <a:spAutoFit/>
            </a:bodyPr>
            <a:lstStyle/>
            <a:p>
              <a:r>
                <a:rPr lang="en-GB" sz="1600" dirty="0"/>
                <a:t>Policy Lead</a:t>
              </a:r>
            </a:p>
          </p:txBody>
        </p:sp>
      </p:grpSp>
      <p:pic>
        <p:nvPicPr>
          <p:cNvPr id="1032" name="Picture 8" descr="NIHR publishes its operational priorities | NIHR">
            <a:extLst>
              <a:ext uri="{FF2B5EF4-FFF2-40B4-BE49-F238E27FC236}">
                <a16:creationId xmlns:a16="http://schemas.microsoft.com/office/drawing/2014/main" id="{829BD8E3-938A-4B62-A0CD-6BCAC1E1C5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88471" y="1484288"/>
            <a:ext cx="2484320" cy="77248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We are a global publisher | Emerald Publishing">
            <a:extLst>
              <a:ext uri="{FF2B5EF4-FFF2-40B4-BE49-F238E27FC236}">
                <a16:creationId xmlns:a16="http://schemas.microsoft.com/office/drawing/2014/main" id="{A3378FB5-0E07-4669-A9DA-0F42EB9DA84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6457" y="1636836"/>
            <a:ext cx="1789373" cy="6199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CC Solicitors &amp; Dementia UK - our official charity for 2018">
            <a:extLst>
              <a:ext uri="{FF2B5EF4-FFF2-40B4-BE49-F238E27FC236}">
                <a16:creationId xmlns:a16="http://schemas.microsoft.com/office/drawing/2014/main" id="{D9983EAE-5F92-484A-9F0D-BC41FA37407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37885" y="5562700"/>
            <a:ext cx="1480185" cy="108047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82C45D70-B975-4E85-BE7B-926C7F6CBC0E}"/>
              </a:ext>
            </a:extLst>
          </p:cNvPr>
          <p:cNvPicPr>
            <a:picLocks noChangeAspect="1"/>
          </p:cNvPicPr>
          <p:nvPr/>
        </p:nvPicPr>
        <p:blipFill>
          <a:blip r:embed="rId11"/>
          <a:stretch>
            <a:fillRect/>
          </a:stretch>
        </p:blipFill>
        <p:spPr>
          <a:xfrm>
            <a:off x="5452140" y="2800447"/>
            <a:ext cx="1599209" cy="2271696"/>
          </a:xfrm>
          <a:prstGeom prst="rect">
            <a:avLst/>
          </a:prstGeom>
        </p:spPr>
      </p:pic>
      <p:pic>
        <p:nvPicPr>
          <p:cNvPr id="4098" name="Picture 2" descr="Free Images : hand, silhouette, person, vase, thought, human body, men,  fear, drawing, illustration, psychology, head, brain, faces, comparison,  chaos, trophy, thoughts, concentration, questions, anxiety, ideas, demand,  doubt, stick man, stick figures,">
            <a:extLst>
              <a:ext uri="{FF2B5EF4-FFF2-40B4-BE49-F238E27FC236}">
                <a16:creationId xmlns:a16="http://schemas.microsoft.com/office/drawing/2014/main" id="{F1C9A83C-AF28-4F2C-8DAE-3CD68E9B5BF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03642" y="4363614"/>
            <a:ext cx="1840358" cy="1114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790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5B8F66-EFB9-4E5A-A26B-995146B10457}"/>
              </a:ext>
            </a:extLst>
          </p:cNvPr>
          <p:cNvSpPr>
            <a:spLocks noGrp="1"/>
          </p:cNvSpPr>
          <p:nvPr>
            <p:ph type="body" sz="quarter" idx="10"/>
          </p:nvPr>
        </p:nvSpPr>
        <p:spPr/>
        <p:txBody>
          <a:bodyPr/>
          <a:lstStyle/>
          <a:p>
            <a:endParaRPr lang="en-GB" dirty="0"/>
          </a:p>
        </p:txBody>
      </p:sp>
      <p:graphicFrame>
        <p:nvGraphicFramePr>
          <p:cNvPr id="7" name="Content Placeholder 2">
            <a:extLst>
              <a:ext uri="{FF2B5EF4-FFF2-40B4-BE49-F238E27FC236}">
                <a16:creationId xmlns:a16="http://schemas.microsoft.com/office/drawing/2014/main" id="{884F8509-B305-D4E0-CA32-0D3368CFF485}"/>
              </a:ext>
            </a:extLst>
          </p:cNvPr>
          <p:cNvGraphicFramePr>
            <a:graphicFrameLocks noGrp="1"/>
          </p:cNvGraphicFramePr>
          <p:nvPr>
            <p:ph sz="quarter" idx="11"/>
          </p:nvPr>
        </p:nvGraphicFramePr>
        <p:xfrm>
          <a:off x="539750" y="1412776"/>
          <a:ext cx="8135938" cy="48959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F1650D1F-B9F6-4ACF-9D72-93C9287EFD57}"/>
              </a:ext>
            </a:extLst>
          </p:cNvPr>
          <p:cNvSpPr>
            <a:spLocks noGrp="1"/>
          </p:cNvSpPr>
          <p:nvPr>
            <p:ph type="title"/>
          </p:nvPr>
        </p:nvSpPr>
        <p:spPr/>
        <p:txBody>
          <a:bodyPr/>
          <a:lstStyle/>
          <a:p>
            <a:r>
              <a:rPr lang="en-GB" dirty="0"/>
              <a:t>Why engage? </a:t>
            </a:r>
          </a:p>
        </p:txBody>
      </p:sp>
    </p:spTree>
    <p:extLst>
      <p:ext uri="{BB962C8B-B14F-4D97-AF65-F5344CB8AC3E}">
        <p14:creationId xmlns:p14="http://schemas.microsoft.com/office/powerpoint/2010/main" val="306963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D0A0F1DC-6095-479D-8B85-CFA09F5162E6}"/>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graphicEl>
                                              <a:dgm id="{AB28EE42-92FC-4B0F-B465-59A4FB3518C8}"/>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dgm id="{BD32DA9F-46CE-47D9-BB65-E436E09BD331}"/>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graphicEl>
                                              <a:dgm id="{F6DEA72C-917E-411F-924B-AF00B99C15E1}"/>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graphicEl>
                                              <a:dgm id="{B8DA7E63-CF02-483B-A1A4-E863FE4ABAE4}"/>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graphicEl>
                                              <a:dgm id="{D584F312-974E-4877-9039-8F835F24029B}"/>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graphicEl>
                                              <a:dgm id="{04070262-796F-41E2-A8AE-473D51A71195}"/>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graphicEl>
                                              <a:dgm id="{60ECBC09-C5FF-41F2-9E84-E7FA6EDE8D2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8" name="Rectangle 16">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18">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B9B469B-FD6C-44D6-838D-3352DAF701B9}"/>
              </a:ext>
            </a:extLst>
          </p:cNvPr>
          <p:cNvPicPr>
            <a:picLocks noChangeAspect="1"/>
          </p:cNvPicPr>
          <p:nvPr/>
        </p:nvPicPr>
        <p:blipFill rotWithShape="1">
          <a:blip r:embed="rId3"/>
          <a:srcRect t="3933" r="3" b="6465"/>
          <a:stretch/>
        </p:blipFill>
        <p:spPr>
          <a:xfrm>
            <a:off x="480957" y="643467"/>
            <a:ext cx="3009765" cy="2702558"/>
          </a:xfrm>
          <a:prstGeom prst="rect">
            <a:avLst/>
          </a:prstGeom>
        </p:spPr>
      </p:pic>
      <p:pic>
        <p:nvPicPr>
          <p:cNvPr id="2" name="Content Placeholder 5" descr="A picture containing text, grass, outdoor, tree&#10;&#10;Description automatically generated">
            <a:extLst>
              <a:ext uri="{FF2B5EF4-FFF2-40B4-BE49-F238E27FC236}">
                <a16:creationId xmlns:a16="http://schemas.microsoft.com/office/drawing/2014/main" id="{6E42015F-D7C1-0BBD-A15E-75D2DA5C3A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308"/>
          <a:stretch/>
        </p:blipFill>
        <p:spPr>
          <a:xfrm>
            <a:off x="482600" y="3509433"/>
            <a:ext cx="3008122" cy="2705099"/>
          </a:xfrm>
          <a:prstGeom prst="rect">
            <a:avLst/>
          </a:prstGeom>
        </p:spPr>
      </p:pic>
      <p:pic>
        <p:nvPicPr>
          <p:cNvPr id="7" name="Picture 6">
            <a:extLst>
              <a:ext uri="{FF2B5EF4-FFF2-40B4-BE49-F238E27FC236}">
                <a16:creationId xmlns:a16="http://schemas.microsoft.com/office/drawing/2014/main" id="{7491B190-5979-457D-9EFE-CF427D202545}"/>
              </a:ext>
            </a:extLst>
          </p:cNvPr>
          <p:cNvPicPr>
            <a:picLocks noChangeAspect="1"/>
          </p:cNvPicPr>
          <p:nvPr/>
        </p:nvPicPr>
        <p:blipFill rotWithShape="1">
          <a:blip r:embed="rId5"/>
          <a:srcRect l="5033" r="4472" b="-3"/>
          <a:stretch/>
        </p:blipFill>
        <p:spPr>
          <a:xfrm>
            <a:off x="3609474" y="643467"/>
            <a:ext cx="5051925" cy="5571066"/>
          </a:xfrm>
          <a:prstGeom prst="rect">
            <a:avLst/>
          </a:prstGeom>
        </p:spPr>
      </p:pic>
    </p:spTree>
    <p:extLst>
      <p:ext uri="{BB962C8B-B14F-4D97-AF65-F5344CB8AC3E}">
        <p14:creationId xmlns:p14="http://schemas.microsoft.com/office/powerpoint/2010/main" val="827935970"/>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5FDC01-67AD-D67B-8D98-750C5B4C98F1}"/>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57267" y="1303028"/>
            <a:ext cx="2336449" cy="2396359"/>
          </a:xfrm>
        </p:spPr>
        <p:txBody>
          <a:bodyPr anchor="b">
            <a:normAutofit/>
          </a:bodyPr>
          <a:lstStyle/>
          <a:p>
            <a:r>
              <a:rPr lang="en-GB" sz="4800" dirty="0">
                <a:solidFill>
                  <a:srgbClr val="FFFFFF"/>
                </a:solidFill>
              </a:rPr>
              <a:t>Creating impact</a:t>
            </a:r>
          </a:p>
        </p:txBody>
      </p:sp>
      <p:graphicFrame>
        <p:nvGraphicFramePr>
          <p:cNvPr id="53" name="Content Placeholder 2">
            <a:extLst>
              <a:ext uri="{FF2B5EF4-FFF2-40B4-BE49-F238E27FC236}">
                <a16:creationId xmlns:a16="http://schemas.microsoft.com/office/drawing/2014/main" id="{77ADC675-83D0-4CE1-8FCA-BD47152D4A7F}"/>
              </a:ext>
            </a:extLst>
          </p:cNvPr>
          <p:cNvGraphicFramePr>
            <a:graphicFrameLocks noGrp="1"/>
          </p:cNvGraphicFramePr>
          <p:nvPr>
            <p:ph idx="1"/>
          </p:nvPr>
        </p:nvGraphicFramePr>
        <p:xfrm>
          <a:off x="3216164" y="476672"/>
          <a:ext cx="5604307" cy="6048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47F45095-4BB2-4A69-9A95-6F5A511352DF}"/>
              </a:ext>
            </a:extLst>
          </p:cNvPr>
          <p:cNvSpPr txBox="1"/>
          <p:nvPr/>
        </p:nvSpPr>
        <p:spPr>
          <a:xfrm>
            <a:off x="179512" y="764704"/>
            <a:ext cx="2082156" cy="4278094"/>
          </a:xfrm>
          <a:prstGeom prst="rect">
            <a:avLst/>
          </a:prstGeom>
          <a:noFill/>
        </p:spPr>
        <p:txBody>
          <a:bodyPr wrap="square" rtlCol="0">
            <a:spAutoFit/>
          </a:bodyPr>
          <a:lstStyle/>
          <a:p>
            <a:pPr algn="ctr"/>
            <a:r>
              <a:rPr lang="en-GB" sz="4400" i="1" dirty="0"/>
              <a:t>How do we drive impact? </a:t>
            </a:r>
          </a:p>
          <a:p>
            <a:pPr algn="ctr"/>
            <a:endParaRPr lang="en-GB" sz="3200" i="1" dirty="0"/>
          </a:p>
          <a:p>
            <a:pPr algn="ctr"/>
            <a:r>
              <a:rPr lang="en-GB" sz="3200" i="1" dirty="0"/>
              <a:t>The simple version…!</a:t>
            </a:r>
          </a:p>
        </p:txBody>
      </p:sp>
    </p:spTree>
    <p:extLst>
      <p:ext uri="{BB962C8B-B14F-4D97-AF65-F5344CB8AC3E}">
        <p14:creationId xmlns:p14="http://schemas.microsoft.com/office/powerpoint/2010/main" val="18867511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4386B-4FF1-7D35-635D-7D8A32D735C2}"/>
              </a:ext>
            </a:extLst>
          </p:cNvPr>
          <p:cNvSpPr>
            <a:spLocks noGrp="1"/>
          </p:cNvSpPr>
          <p:nvPr>
            <p:ph type="title"/>
          </p:nvPr>
        </p:nvSpPr>
        <p:spPr>
          <a:xfrm>
            <a:off x="628650" y="459863"/>
            <a:ext cx="7886700" cy="736889"/>
          </a:xfrm>
        </p:spPr>
        <p:txBody>
          <a:bodyPr>
            <a:normAutofit/>
          </a:bodyPr>
          <a:lstStyle/>
          <a:p>
            <a:r>
              <a:rPr lang="en-GB" sz="4000" dirty="0"/>
              <a:t>Challenges</a:t>
            </a:r>
          </a:p>
        </p:txBody>
      </p:sp>
      <p:graphicFrame>
        <p:nvGraphicFramePr>
          <p:cNvPr id="17" name="Content Placeholder 2">
            <a:extLst>
              <a:ext uri="{FF2B5EF4-FFF2-40B4-BE49-F238E27FC236}">
                <a16:creationId xmlns:a16="http://schemas.microsoft.com/office/drawing/2014/main" id="{660FB47D-BED4-00F1-D7C6-6E9320071952}"/>
              </a:ext>
            </a:extLst>
          </p:cNvPr>
          <p:cNvGraphicFramePr>
            <a:graphicFrameLocks noGrp="1"/>
          </p:cNvGraphicFramePr>
          <p:nvPr>
            <p:ph idx="1"/>
            <p:extLst>
              <p:ext uri="{D42A27DB-BD31-4B8C-83A1-F6EECF244321}">
                <p14:modId xmlns:p14="http://schemas.microsoft.com/office/powerpoint/2010/main" val="1409017449"/>
              </p:ext>
            </p:extLst>
          </p:nvPr>
        </p:nvGraphicFramePr>
        <p:xfrm>
          <a:off x="628650" y="1196752"/>
          <a:ext cx="7886700" cy="49554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164017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Rounded Corners 65">
            <a:extLst>
              <a:ext uri="{FF2B5EF4-FFF2-40B4-BE49-F238E27FC236}">
                <a16:creationId xmlns:a16="http://schemas.microsoft.com/office/drawing/2014/main" id="{29E1E79A-085A-4971-97AE-C61066393EC2}"/>
              </a:ext>
            </a:extLst>
          </p:cNvPr>
          <p:cNvSpPr/>
          <p:nvPr/>
        </p:nvSpPr>
        <p:spPr>
          <a:xfrm>
            <a:off x="1757602" y="4068025"/>
            <a:ext cx="5997810" cy="705053"/>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aphicFrame>
        <p:nvGraphicFramePr>
          <p:cNvPr id="6" name="Content Placeholder 5">
            <a:extLst>
              <a:ext uri="{FF2B5EF4-FFF2-40B4-BE49-F238E27FC236}">
                <a16:creationId xmlns:a16="http://schemas.microsoft.com/office/drawing/2014/main" id="{5847E182-6F8B-47CE-9E1F-098D1A150B37}"/>
              </a:ext>
            </a:extLst>
          </p:cNvPr>
          <p:cNvGraphicFramePr>
            <a:graphicFrameLocks noGrp="1"/>
          </p:cNvGraphicFramePr>
          <p:nvPr>
            <p:ph idx="4294967295"/>
            <p:extLst>
              <p:ext uri="{D42A27DB-BD31-4B8C-83A1-F6EECF244321}">
                <p14:modId xmlns:p14="http://schemas.microsoft.com/office/powerpoint/2010/main" val="2946595969"/>
              </p:ext>
            </p:extLst>
          </p:nvPr>
        </p:nvGraphicFramePr>
        <p:xfrm>
          <a:off x="1125593" y="769325"/>
          <a:ext cx="6992937" cy="19986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641372BF-F51E-4C8A-9560-B45AFB1C8A32}"/>
              </a:ext>
            </a:extLst>
          </p:cNvPr>
          <p:cNvSpPr txBox="1"/>
          <p:nvPr/>
        </p:nvSpPr>
        <p:spPr>
          <a:xfrm>
            <a:off x="1760544" y="2930220"/>
            <a:ext cx="813234" cy="392415"/>
          </a:xfrm>
          <a:prstGeom prst="rect">
            <a:avLst/>
          </a:prstGeom>
          <a:solidFill>
            <a:srgbClr val="92D050"/>
          </a:solidFill>
        </p:spPr>
        <p:txBody>
          <a:bodyPr wrap="square" rtlCol="0">
            <a:spAutoFit/>
          </a:bodyPr>
          <a:lstStyle/>
          <a:p>
            <a:pPr algn="ctr"/>
            <a:r>
              <a:rPr lang="en-GB" sz="975" dirty="0"/>
              <a:t>Needs assessment </a:t>
            </a:r>
          </a:p>
        </p:txBody>
      </p:sp>
      <p:sp>
        <p:nvSpPr>
          <p:cNvPr id="9" name="TextBox 8">
            <a:extLst>
              <a:ext uri="{FF2B5EF4-FFF2-40B4-BE49-F238E27FC236}">
                <a16:creationId xmlns:a16="http://schemas.microsoft.com/office/drawing/2014/main" id="{2524979D-592A-4276-BFF2-C52C082D69F6}"/>
              </a:ext>
            </a:extLst>
          </p:cNvPr>
          <p:cNvSpPr txBox="1"/>
          <p:nvPr/>
        </p:nvSpPr>
        <p:spPr>
          <a:xfrm>
            <a:off x="3876210" y="2341196"/>
            <a:ext cx="695790" cy="542456"/>
          </a:xfrm>
          <a:prstGeom prst="rect">
            <a:avLst/>
          </a:prstGeom>
          <a:solidFill>
            <a:srgbClr val="FFFF66"/>
          </a:solidFill>
        </p:spPr>
        <p:txBody>
          <a:bodyPr wrap="square" rtlCol="0">
            <a:spAutoFit/>
          </a:bodyPr>
          <a:lstStyle/>
          <a:p>
            <a:pPr algn="ctr"/>
            <a:r>
              <a:rPr lang="en-GB" sz="975" dirty="0"/>
              <a:t>Engaging individual users</a:t>
            </a:r>
          </a:p>
        </p:txBody>
      </p:sp>
      <p:sp>
        <p:nvSpPr>
          <p:cNvPr id="10" name="TextBox 9">
            <a:extLst>
              <a:ext uri="{FF2B5EF4-FFF2-40B4-BE49-F238E27FC236}">
                <a16:creationId xmlns:a16="http://schemas.microsoft.com/office/drawing/2014/main" id="{50857EFD-3B53-4F71-B744-0319CF6718A9}"/>
              </a:ext>
            </a:extLst>
          </p:cNvPr>
          <p:cNvSpPr txBox="1"/>
          <p:nvPr/>
        </p:nvSpPr>
        <p:spPr>
          <a:xfrm>
            <a:off x="2838940" y="2782864"/>
            <a:ext cx="827293" cy="842538"/>
          </a:xfrm>
          <a:prstGeom prst="rect">
            <a:avLst/>
          </a:prstGeom>
          <a:solidFill>
            <a:srgbClr val="92D050"/>
          </a:solidFill>
        </p:spPr>
        <p:txBody>
          <a:bodyPr wrap="square" rtlCol="0">
            <a:spAutoFit/>
          </a:bodyPr>
          <a:lstStyle/>
          <a:p>
            <a:pPr algn="ctr"/>
            <a:r>
              <a:rPr lang="en-GB" sz="975" dirty="0"/>
              <a:t>Building, validating and revising the intervention </a:t>
            </a:r>
          </a:p>
        </p:txBody>
      </p:sp>
      <p:sp>
        <p:nvSpPr>
          <p:cNvPr id="11" name="TextBox 10">
            <a:extLst>
              <a:ext uri="{FF2B5EF4-FFF2-40B4-BE49-F238E27FC236}">
                <a16:creationId xmlns:a16="http://schemas.microsoft.com/office/drawing/2014/main" id="{36412A61-8804-4CD2-9C7E-6E3AFE3948D1}"/>
              </a:ext>
            </a:extLst>
          </p:cNvPr>
          <p:cNvSpPr txBox="1"/>
          <p:nvPr/>
        </p:nvSpPr>
        <p:spPr>
          <a:xfrm>
            <a:off x="4797457" y="1931469"/>
            <a:ext cx="777142" cy="542456"/>
          </a:xfrm>
          <a:prstGeom prst="rect">
            <a:avLst/>
          </a:prstGeom>
          <a:solidFill>
            <a:srgbClr val="FFFF66"/>
          </a:solidFill>
        </p:spPr>
        <p:txBody>
          <a:bodyPr wrap="square" rtlCol="0">
            <a:spAutoFit/>
          </a:bodyPr>
          <a:lstStyle/>
          <a:p>
            <a:pPr algn="ctr"/>
            <a:r>
              <a:rPr lang="en-GB" sz="975" dirty="0"/>
              <a:t>New or replaced behaviour</a:t>
            </a:r>
          </a:p>
        </p:txBody>
      </p:sp>
      <p:sp>
        <p:nvSpPr>
          <p:cNvPr id="12" name="TextBox 11">
            <a:extLst>
              <a:ext uri="{FF2B5EF4-FFF2-40B4-BE49-F238E27FC236}">
                <a16:creationId xmlns:a16="http://schemas.microsoft.com/office/drawing/2014/main" id="{03BB0B72-46A9-4AE3-AC46-F7BC8F6B869B}"/>
              </a:ext>
            </a:extLst>
          </p:cNvPr>
          <p:cNvSpPr txBox="1"/>
          <p:nvPr/>
        </p:nvSpPr>
        <p:spPr>
          <a:xfrm>
            <a:off x="5824371" y="1716215"/>
            <a:ext cx="777142" cy="392415"/>
          </a:xfrm>
          <a:prstGeom prst="rect">
            <a:avLst/>
          </a:prstGeom>
          <a:solidFill>
            <a:srgbClr val="FFFF66"/>
          </a:solidFill>
        </p:spPr>
        <p:txBody>
          <a:bodyPr wrap="square" rtlCol="0">
            <a:spAutoFit/>
          </a:bodyPr>
          <a:lstStyle/>
          <a:p>
            <a:pPr algn="ctr"/>
            <a:r>
              <a:rPr lang="en-GB" sz="975" dirty="0"/>
              <a:t>Continued use</a:t>
            </a:r>
          </a:p>
        </p:txBody>
      </p:sp>
      <p:sp>
        <p:nvSpPr>
          <p:cNvPr id="13" name="TextBox 12">
            <a:extLst>
              <a:ext uri="{FF2B5EF4-FFF2-40B4-BE49-F238E27FC236}">
                <a16:creationId xmlns:a16="http://schemas.microsoft.com/office/drawing/2014/main" id="{1CEE4296-EC36-495F-8093-A56F019FDC3D}"/>
              </a:ext>
            </a:extLst>
          </p:cNvPr>
          <p:cNvSpPr txBox="1"/>
          <p:nvPr/>
        </p:nvSpPr>
        <p:spPr>
          <a:xfrm>
            <a:off x="3822204" y="2988907"/>
            <a:ext cx="823895" cy="542456"/>
          </a:xfrm>
          <a:prstGeom prst="rect">
            <a:avLst/>
          </a:prstGeom>
          <a:solidFill>
            <a:schemeClr val="accent3">
              <a:lumMod val="25000"/>
              <a:lumOff val="75000"/>
            </a:schemeClr>
          </a:solidFill>
        </p:spPr>
        <p:txBody>
          <a:bodyPr wrap="square" rtlCol="0">
            <a:spAutoFit/>
          </a:bodyPr>
          <a:lstStyle/>
          <a:p>
            <a:pPr algn="ctr"/>
            <a:r>
              <a:rPr lang="en-GB" sz="975" dirty="0"/>
              <a:t>Engaging service leads</a:t>
            </a:r>
          </a:p>
        </p:txBody>
      </p:sp>
      <p:sp>
        <p:nvSpPr>
          <p:cNvPr id="14" name="TextBox 13">
            <a:extLst>
              <a:ext uri="{FF2B5EF4-FFF2-40B4-BE49-F238E27FC236}">
                <a16:creationId xmlns:a16="http://schemas.microsoft.com/office/drawing/2014/main" id="{7FE12EB2-FC5C-425E-A013-977DE85C46E7}"/>
              </a:ext>
            </a:extLst>
          </p:cNvPr>
          <p:cNvSpPr txBox="1"/>
          <p:nvPr/>
        </p:nvSpPr>
        <p:spPr>
          <a:xfrm>
            <a:off x="4797456" y="2925262"/>
            <a:ext cx="783541" cy="542456"/>
          </a:xfrm>
          <a:prstGeom prst="rect">
            <a:avLst/>
          </a:prstGeom>
          <a:solidFill>
            <a:schemeClr val="accent3">
              <a:lumMod val="25000"/>
              <a:lumOff val="75000"/>
            </a:schemeClr>
          </a:solidFill>
        </p:spPr>
        <p:txBody>
          <a:bodyPr wrap="square" rtlCol="0">
            <a:spAutoFit/>
          </a:bodyPr>
          <a:lstStyle/>
          <a:p>
            <a:pPr algn="ctr"/>
            <a:r>
              <a:rPr lang="en-GB" sz="975" dirty="0"/>
              <a:t>New or replaced service</a:t>
            </a:r>
          </a:p>
        </p:txBody>
      </p:sp>
      <p:sp>
        <p:nvSpPr>
          <p:cNvPr id="15" name="TextBox 14">
            <a:extLst>
              <a:ext uri="{FF2B5EF4-FFF2-40B4-BE49-F238E27FC236}">
                <a16:creationId xmlns:a16="http://schemas.microsoft.com/office/drawing/2014/main" id="{BA339BCD-1815-4856-BCE7-9A4765CAC3DC}"/>
              </a:ext>
            </a:extLst>
          </p:cNvPr>
          <p:cNvSpPr txBox="1"/>
          <p:nvPr/>
        </p:nvSpPr>
        <p:spPr>
          <a:xfrm>
            <a:off x="5822775" y="2922558"/>
            <a:ext cx="817594" cy="392415"/>
          </a:xfrm>
          <a:prstGeom prst="rect">
            <a:avLst/>
          </a:prstGeom>
          <a:solidFill>
            <a:schemeClr val="accent3">
              <a:lumMod val="25000"/>
              <a:lumOff val="75000"/>
            </a:schemeClr>
          </a:solidFill>
        </p:spPr>
        <p:txBody>
          <a:bodyPr wrap="square" rtlCol="0">
            <a:spAutoFit/>
          </a:bodyPr>
          <a:lstStyle/>
          <a:p>
            <a:pPr algn="ctr"/>
            <a:r>
              <a:rPr lang="en-GB" sz="975" dirty="0"/>
              <a:t>Integration into system</a:t>
            </a:r>
          </a:p>
        </p:txBody>
      </p:sp>
      <p:sp>
        <p:nvSpPr>
          <p:cNvPr id="16" name="TextBox 15">
            <a:extLst>
              <a:ext uri="{FF2B5EF4-FFF2-40B4-BE49-F238E27FC236}">
                <a16:creationId xmlns:a16="http://schemas.microsoft.com/office/drawing/2014/main" id="{A33FD0B6-3923-4C4D-BF2D-BEB21ECD9586}"/>
              </a:ext>
            </a:extLst>
          </p:cNvPr>
          <p:cNvSpPr txBox="1"/>
          <p:nvPr/>
        </p:nvSpPr>
        <p:spPr>
          <a:xfrm>
            <a:off x="7020272" y="1647831"/>
            <a:ext cx="1065173" cy="1535036"/>
          </a:xfrm>
          <a:prstGeom prst="rect">
            <a:avLst/>
          </a:prstGeom>
          <a:solidFill>
            <a:schemeClr val="accent6">
              <a:lumMod val="20000"/>
              <a:lumOff val="80000"/>
            </a:schemeClr>
          </a:solidFill>
        </p:spPr>
        <p:txBody>
          <a:bodyPr wrap="square" rtlCol="0">
            <a:spAutoFit/>
          </a:bodyPr>
          <a:lstStyle/>
          <a:p>
            <a:pPr algn="ctr">
              <a:spcAft>
                <a:spcPts val="1800"/>
              </a:spcAft>
            </a:pPr>
            <a:r>
              <a:rPr lang="en-GB" sz="975" dirty="0"/>
              <a:t>Repetition </a:t>
            </a:r>
          </a:p>
          <a:p>
            <a:pPr algn="ctr">
              <a:spcAft>
                <a:spcPts val="1800"/>
              </a:spcAft>
            </a:pPr>
            <a:r>
              <a:rPr lang="en-GB" sz="975" dirty="0"/>
              <a:t>Transference</a:t>
            </a:r>
          </a:p>
          <a:p>
            <a:pPr algn="ctr">
              <a:spcAft>
                <a:spcPts val="1800"/>
              </a:spcAft>
            </a:pPr>
            <a:r>
              <a:rPr lang="en-GB" sz="975" dirty="0"/>
              <a:t>Conversion</a:t>
            </a:r>
          </a:p>
          <a:p>
            <a:pPr algn="ctr">
              <a:spcAft>
                <a:spcPts val="1800"/>
              </a:spcAft>
            </a:pPr>
            <a:r>
              <a:rPr lang="en-GB" sz="975" dirty="0"/>
              <a:t>Conceptual anchor </a:t>
            </a:r>
          </a:p>
        </p:txBody>
      </p:sp>
      <p:cxnSp>
        <p:nvCxnSpPr>
          <p:cNvPr id="18" name="Straight Arrow Connector 17">
            <a:extLst>
              <a:ext uri="{FF2B5EF4-FFF2-40B4-BE49-F238E27FC236}">
                <a16:creationId xmlns:a16="http://schemas.microsoft.com/office/drawing/2014/main" id="{59D6B54C-0A51-4731-A45F-6369DA7EAD1B}"/>
              </a:ext>
            </a:extLst>
          </p:cNvPr>
          <p:cNvCxnSpPr>
            <a:cxnSpLocks/>
          </p:cNvCxnSpPr>
          <p:nvPr/>
        </p:nvCxnSpPr>
        <p:spPr>
          <a:xfrm>
            <a:off x="2573778" y="3117571"/>
            <a:ext cx="26516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151648C-6A54-4D33-8094-4B72A2F1CCFE}"/>
              </a:ext>
            </a:extLst>
          </p:cNvPr>
          <p:cNvCxnSpPr>
            <a:cxnSpLocks/>
          </p:cNvCxnSpPr>
          <p:nvPr/>
        </p:nvCxnSpPr>
        <p:spPr>
          <a:xfrm flipV="1">
            <a:off x="3663433" y="2623966"/>
            <a:ext cx="205869" cy="2129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0FC955A-F3B9-4B4C-830B-318496E9B7CB}"/>
              </a:ext>
            </a:extLst>
          </p:cNvPr>
          <p:cNvCxnSpPr>
            <a:cxnSpLocks/>
          </p:cNvCxnSpPr>
          <p:nvPr/>
        </p:nvCxnSpPr>
        <p:spPr>
          <a:xfrm>
            <a:off x="4646099" y="3218252"/>
            <a:ext cx="1513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D5B5B88-871C-49D9-9220-6287BD785ECF}"/>
              </a:ext>
            </a:extLst>
          </p:cNvPr>
          <p:cNvCxnSpPr>
            <a:cxnSpLocks/>
          </p:cNvCxnSpPr>
          <p:nvPr/>
        </p:nvCxnSpPr>
        <p:spPr>
          <a:xfrm flipV="1">
            <a:off x="5580997" y="3069258"/>
            <a:ext cx="243373" cy="4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FC1F086-40C2-4AFC-80AA-F103D4E18DDC}"/>
              </a:ext>
            </a:extLst>
          </p:cNvPr>
          <p:cNvCxnSpPr>
            <a:cxnSpLocks/>
          </p:cNvCxnSpPr>
          <p:nvPr/>
        </p:nvCxnSpPr>
        <p:spPr>
          <a:xfrm>
            <a:off x="6673454" y="3032713"/>
            <a:ext cx="346818" cy="3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D7C3219-6B69-4857-A24B-3F4D0A1573A0}"/>
              </a:ext>
            </a:extLst>
          </p:cNvPr>
          <p:cNvCxnSpPr>
            <a:cxnSpLocks/>
          </p:cNvCxnSpPr>
          <p:nvPr/>
        </p:nvCxnSpPr>
        <p:spPr>
          <a:xfrm>
            <a:off x="6601513" y="1892903"/>
            <a:ext cx="41875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1DA96161-21DD-4FCB-836A-47E031C0211A}"/>
              </a:ext>
            </a:extLst>
          </p:cNvPr>
          <p:cNvSpPr txBox="1"/>
          <p:nvPr/>
        </p:nvSpPr>
        <p:spPr>
          <a:xfrm>
            <a:off x="2228632" y="5328160"/>
            <a:ext cx="940618" cy="415498"/>
          </a:xfrm>
          <a:prstGeom prst="rect">
            <a:avLst/>
          </a:prstGeom>
          <a:noFill/>
        </p:spPr>
        <p:txBody>
          <a:bodyPr wrap="square" rtlCol="0">
            <a:spAutoFit/>
          </a:bodyPr>
          <a:lstStyle/>
          <a:p>
            <a:pPr algn="ctr"/>
            <a:r>
              <a:rPr lang="en-GB" sz="1000" dirty="0">
                <a:solidFill>
                  <a:srgbClr val="FF0000"/>
                </a:solidFill>
              </a:rPr>
              <a:t>Misaligned problem</a:t>
            </a:r>
          </a:p>
        </p:txBody>
      </p:sp>
      <p:sp>
        <p:nvSpPr>
          <p:cNvPr id="33" name="TextBox 32">
            <a:extLst>
              <a:ext uri="{FF2B5EF4-FFF2-40B4-BE49-F238E27FC236}">
                <a16:creationId xmlns:a16="http://schemas.microsoft.com/office/drawing/2014/main" id="{44D967EB-C451-41EC-B3F3-411EAE860650}"/>
              </a:ext>
            </a:extLst>
          </p:cNvPr>
          <p:cNvSpPr txBox="1"/>
          <p:nvPr/>
        </p:nvSpPr>
        <p:spPr>
          <a:xfrm>
            <a:off x="3274995" y="5328160"/>
            <a:ext cx="940618" cy="415498"/>
          </a:xfrm>
          <a:prstGeom prst="rect">
            <a:avLst/>
          </a:prstGeom>
          <a:noFill/>
        </p:spPr>
        <p:txBody>
          <a:bodyPr wrap="square" rtlCol="0">
            <a:spAutoFit/>
          </a:bodyPr>
          <a:lstStyle/>
          <a:p>
            <a:pPr algn="ctr"/>
            <a:r>
              <a:rPr lang="en-GB" sz="1000" dirty="0">
                <a:solidFill>
                  <a:srgbClr val="FF0000"/>
                </a:solidFill>
              </a:rPr>
              <a:t>Ineffective intervention </a:t>
            </a:r>
          </a:p>
        </p:txBody>
      </p:sp>
      <p:sp>
        <p:nvSpPr>
          <p:cNvPr id="34" name="TextBox 33">
            <a:extLst>
              <a:ext uri="{FF2B5EF4-FFF2-40B4-BE49-F238E27FC236}">
                <a16:creationId xmlns:a16="http://schemas.microsoft.com/office/drawing/2014/main" id="{D14515EC-6C5E-465F-8A64-DD6B789DFD42}"/>
              </a:ext>
            </a:extLst>
          </p:cNvPr>
          <p:cNvSpPr txBox="1"/>
          <p:nvPr/>
        </p:nvSpPr>
        <p:spPr>
          <a:xfrm>
            <a:off x="4306560" y="5319969"/>
            <a:ext cx="940618" cy="253916"/>
          </a:xfrm>
          <a:prstGeom prst="rect">
            <a:avLst/>
          </a:prstGeom>
          <a:noFill/>
        </p:spPr>
        <p:txBody>
          <a:bodyPr wrap="square" rtlCol="0">
            <a:spAutoFit/>
          </a:bodyPr>
          <a:lstStyle/>
          <a:p>
            <a:pPr algn="ctr"/>
            <a:r>
              <a:rPr lang="en-GB" sz="1000" dirty="0">
                <a:solidFill>
                  <a:srgbClr val="FF0000"/>
                </a:solidFill>
              </a:rPr>
              <a:t>No buy in </a:t>
            </a:r>
          </a:p>
        </p:txBody>
      </p:sp>
      <p:sp>
        <p:nvSpPr>
          <p:cNvPr id="35" name="TextBox 34">
            <a:extLst>
              <a:ext uri="{FF2B5EF4-FFF2-40B4-BE49-F238E27FC236}">
                <a16:creationId xmlns:a16="http://schemas.microsoft.com/office/drawing/2014/main" id="{631A552D-C81B-4168-BC02-58352D8A4626}"/>
              </a:ext>
            </a:extLst>
          </p:cNvPr>
          <p:cNvSpPr txBox="1"/>
          <p:nvPr/>
        </p:nvSpPr>
        <p:spPr>
          <a:xfrm>
            <a:off x="5362947" y="5320554"/>
            <a:ext cx="819523" cy="415498"/>
          </a:xfrm>
          <a:prstGeom prst="rect">
            <a:avLst/>
          </a:prstGeom>
          <a:noFill/>
        </p:spPr>
        <p:txBody>
          <a:bodyPr wrap="square" rtlCol="0">
            <a:spAutoFit/>
          </a:bodyPr>
          <a:lstStyle/>
          <a:p>
            <a:pPr algn="ctr"/>
            <a:r>
              <a:rPr lang="en-GB" sz="1000" dirty="0">
                <a:solidFill>
                  <a:srgbClr val="FF0000"/>
                </a:solidFill>
              </a:rPr>
              <a:t>Loss of interest</a:t>
            </a:r>
          </a:p>
        </p:txBody>
      </p:sp>
      <p:sp>
        <p:nvSpPr>
          <p:cNvPr id="36" name="TextBox 35">
            <a:extLst>
              <a:ext uri="{FF2B5EF4-FFF2-40B4-BE49-F238E27FC236}">
                <a16:creationId xmlns:a16="http://schemas.microsoft.com/office/drawing/2014/main" id="{02E7B0B9-112B-4A97-9139-B9960B71A5C5}"/>
              </a:ext>
            </a:extLst>
          </p:cNvPr>
          <p:cNvSpPr txBox="1"/>
          <p:nvPr/>
        </p:nvSpPr>
        <p:spPr>
          <a:xfrm>
            <a:off x="6332114" y="5308836"/>
            <a:ext cx="819523" cy="400110"/>
          </a:xfrm>
          <a:prstGeom prst="rect">
            <a:avLst/>
          </a:prstGeom>
          <a:noFill/>
        </p:spPr>
        <p:txBody>
          <a:bodyPr wrap="square" rtlCol="0">
            <a:spAutoFit/>
          </a:bodyPr>
          <a:lstStyle/>
          <a:p>
            <a:pPr algn="ctr"/>
            <a:r>
              <a:rPr lang="en-GB" sz="1000" dirty="0">
                <a:solidFill>
                  <a:srgbClr val="FF0000"/>
                </a:solidFill>
              </a:rPr>
              <a:t>Not translatable</a:t>
            </a:r>
          </a:p>
        </p:txBody>
      </p:sp>
      <p:sp>
        <p:nvSpPr>
          <p:cNvPr id="40" name="TextBox 39">
            <a:extLst>
              <a:ext uri="{FF2B5EF4-FFF2-40B4-BE49-F238E27FC236}">
                <a16:creationId xmlns:a16="http://schemas.microsoft.com/office/drawing/2014/main" id="{842FB0F5-5759-4B75-A6AA-768E4674558B}"/>
              </a:ext>
            </a:extLst>
          </p:cNvPr>
          <p:cNvSpPr txBox="1"/>
          <p:nvPr/>
        </p:nvSpPr>
        <p:spPr>
          <a:xfrm>
            <a:off x="1909603" y="4145305"/>
            <a:ext cx="685965" cy="507831"/>
          </a:xfrm>
          <a:prstGeom prst="rect">
            <a:avLst/>
          </a:prstGeom>
          <a:noFill/>
        </p:spPr>
        <p:txBody>
          <a:bodyPr wrap="square" rtlCol="0">
            <a:spAutoFit/>
          </a:bodyPr>
          <a:lstStyle/>
          <a:p>
            <a:pPr algn="ctr"/>
            <a:r>
              <a:rPr lang="en-GB" sz="900" i="1" dirty="0"/>
              <a:t>Set change goals</a:t>
            </a:r>
            <a:endParaRPr lang="en-GB" sz="1200" i="1" dirty="0"/>
          </a:p>
        </p:txBody>
      </p:sp>
      <p:sp>
        <p:nvSpPr>
          <p:cNvPr id="42" name="TextBox 41">
            <a:extLst>
              <a:ext uri="{FF2B5EF4-FFF2-40B4-BE49-F238E27FC236}">
                <a16:creationId xmlns:a16="http://schemas.microsoft.com/office/drawing/2014/main" id="{5C3CE695-7E27-49AC-9B49-94AF62E4F8B7}"/>
              </a:ext>
            </a:extLst>
          </p:cNvPr>
          <p:cNvSpPr txBox="1"/>
          <p:nvPr/>
        </p:nvSpPr>
        <p:spPr>
          <a:xfrm>
            <a:off x="2839913" y="4145305"/>
            <a:ext cx="813234" cy="507831"/>
          </a:xfrm>
          <a:prstGeom prst="rect">
            <a:avLst/>
          </a:prstGeom>
          <a:noFill/>
        </p:spPr>
        <p:txBody>
          <a:bodyPr wrap="square" rtlCol="0">
            <a:spAutoFit/>
          </a:bodyPr>
          <a:lstStyle/>
          <a:p>
            <a:pPr algn="ctr"/>
            <a:r>
              <a:rPr lang="en-GB" sz="900" i="1" dirty="0"/>
              <a:t>Benefits to those involved</a:t>
            </a:r>
            <a:endParaRPr lang="en-GB" sz="1200" i="1" dirty="0"/>
          </a:p>
        </p:txBody>
      </p:sp>
      <p:sp>
        <p:nvSpPr>
          <p:cNvPr id="56" name="TextBox 55">
            <a:extLst>
              <a:ext uri="{FF2B5EF4-FFF2-40B4-BE49-F238E27FC236}">
                <a16:creationId xmlns:a16="http://schemas.microsoft.com/office/drawing/2014/main" id="{1603C95A-EFE3-4C04-A67C-0F4013F2A58E}"/>
              </a:ext>
            </a:extLst>
          </p:cNvPr>
          <p:cNvSpPr txBox="1"/>
          <p:nvPr/>
        </p:nvSpPr>
        <p:spPr>
          <a:xfrm>
            <a:off x="3852659" y="4278288"/>
            <a:ext cx="813234" cy="230832"/>
          </a:xfrm>
          <a:prstGeom prst="rect">
            <a:avLst/>
          </a:prstGeom>
          <a:noFill/>
        </p:spPr>
        <p:txBody>
          <a:bodyPr wrap="square" rtlCol="0">
            <a:spAutoFit/>
          </a:bodyPr>
          <a:lstStyle/>
          <a:p>
            <a:pPr algn="ctr"/>
            <a:r>
              <a:rPr lang="en-GB" sz="900" i="1" dirty="0"/>
              <a:t>Connecting</a:t>
            </a:r>
          </a:p>
        </p:txBody>
      </p:sp>
      <p:sp>
        <p:nvSpPr>
          <p:cNvPr id="58" name="Rectangle 57">
            <a:extLst>
              <a:ext uri="{FF2B5EF4-FFF2-40B4-BE49-F238E27FC236}">
                <a16:creationId xmlns:a16="http://schemas.microsoft.com/office/drawing/2014/main" id="{6FBAD8A4-1DC6-43BC-B6B6-A7D175C2F267}"/>
              </a:ext>
            </a:extLst>
          </p:cNvPr>
          <p:cNvSpPr/>
          <p:nvPr/>
        </p:nvSpPr>
        <p:spPr>
          <a:xfrm>
            <a:off x="4756507" y="4208631"/>
            <a:ext cx="2828762" cy="369332"/>
          </a:xfrm>
          <a:prstGeom prst="rect">
            <a:avLst/>
          </a:prstGeom>
        </p:spPr>
        <p:txBody>
          <a:bodyPr wrap="square">
            <a:spAutoFit/>
          </a:bodyPr>
          <a:lstStyle/>
          <a:p>
            <a:r>
              <a:rPr lang="en-GB" sz="900" i="1" dirty="0"/>
              <a:t>Benefits to users</a:t>
            </a:r>
          </a:p>
          <a:p>
            <a:r>
              <a:rPr lang="en-GB" sz="900" i="1" dirty="0"/>
              <a:t>Benefits to service</a:t>
            </a:r>
          </a:p>
        </p:txBody>
      </p:sp>
      <p:cxnSp>
        <p:nvCxnSpPr>
          <p:cNvPr id="59" name="Straight Arrow Connector 58">
            <a:extLst>
              <a:ext uri="{FF2B5EF4-FFF2-40B4-BE49-F238E27FC236}">
                <a16:creationId xmlns:a16="http://schemas.microsoft.com/office/drawing/2014/main" id="{C828C746-6091-4966-84DC-12EEAFF6A10E}"/>
              </a:ext>
            </a:extLst>
          </p:cNvPr>
          <p:cNvCxnSpPr>
            <a:cxnSpLocks/>
          </p:cNvCxnSpPr>
          <p:nvPr/>
        </p:nvCxnSpPr>
        <p:spPr>
          <a:xfrm>
            <a:off x="5680033" y="4389144"/>
            <a:ext cx="1863258"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8124D9F-05B8-4442-8B2E-817975E57CDE}"/>
              </a:ext>
            </a:extLst>
          </p:cNvPr>
          <p:cNvCxnSpPr>
            <a:cxnSpLocks/>
          </p:cNvCxnSpPr>
          <p:nvPr/>
        </p:nvCxnSpPr>
        <p:spPr>
          <a:xfrm>
            <a:off x="2706359" y="2341195"/>
            <a:ext cx="0" cy="2656019"/>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A58B11D-F02F-4C80-8BD0-8F831FA0D76E}"/>
              </a:ext>
            </a:extLst>
          </p:cNvPr>
          <p:cNvCxnSpPr>
            <a:cxnSpLocks/>
          </p:cNvCxnSpPr>
          <p:nvPr/>
        </p:nvCxnSpPr>
        <p:spPr>
          <a:xfrm>
            <a:off x="3766627" y="2114485"/>
            <a:ext cx="15377" cy="2882729"/>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F189DCC-0217-47F5-9DAC-E524CFC2AB6E}"/>
              </a:ext>
            </a:extLst>
          </p:cNvPr>
          <p:cNvCxnSpPr>
            <a:cxnSpLocks/>
          </p:cNvCxnSpPr>
          <p:nvPr/>
        </p:nvCxnSpPr>
        <p:spPr>
          <a:xfrm>
            <a:off x="4741877" y="1900881"/>
            <a:ext cx="0" cy="3096333"/>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EE95449-305A-4EDA-9D73-54658984DC2B}"/>
              </a:ext>
            </a:extLst>
          </p:cNvPr>
          <p:cNvCxnSpPr>
            <a:cxnSpLocks/>
          </p:cNvCxnSpPr>
          <p:nvPr/>
        </p:nvCxnSpPr>
        <p:spPr>
          <a:xfrm>
            <a:off x="5713580" y="1633707"/>
            <a:ext cx="0" cy="3363508"/>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9F5A02E0-BF24-4E87-8D25-52D71966E2A6}"/>
              </a:ext>
            </a:extLst>
          </p:cNvPr>
          <p:cNvCxnSpPr>
            <a:cxnSpLocks/>
          </p:cNvCxnSpPr>
          <p:nvPr/>
        </p:nvCxnSpPr>
        <p:spPr>
          <a:xfrm>
            <a:off x="6701611" y="1383860"/>
            <a:ext cx="39605" cy="3613355"/>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B0E98D6A-DE18-4497-9915-4DBE485C8DD1}"/>
              </a:ext>
            </a:extLst>
          </p:cNvPr>
          <p:cNvSpPr txBox="1"/>
          <p:nvPr/>
        </p:nvSpPr>
        <p:spPr>
          <a:xfrm>
            <a:off x="683570" y="4090949"/>
            <a:ext cx="1074032" cy="507831"/>
          </a:xfrm>
          <a:prstGeom prst="rect">
            <a:avLst/>
          </a:prstGeom>
          <a:noFill/>
        </p:spPr>
        <p:txBody>
          <a:bodyPr wrap="square" rtlCol="0">
            <a:spAutoFit/>
          </a:bodyPr>
          <a:lstStyle/>
          <a:p>
            <a:r>
              <a:rPr lang="en-GB" sz="1350" dirty="0"/>
              <a:t>Contribution to impact</a:t>
            </a:r>
          </a:p>
        </p:txBody>
      </p:sp>
      <p:sp>
        <p:nvSpPr>
          <p:cNvPr id="83" name="TextBox 82">
            <a:extLst>
              <a:ext uri="{FF2B5EF4-FFF2-40B4-BE49-F238E27FC236}">
                <a16:creationId xmlns:a16="http://schemas.microsoft.com/office/drawing/2014/main" id="{55DCC364-6A27-429F-8BFB-629EBD3770B5}"/>
              </a:ext>
            </a:extLst>
          </p:cNvPr>
          <p:cNvSpPr txBox="1"/>
          <p:nvPr/>
        </p:nvSpPr>
        <p:spPr>
          <a:xfrm>
            <a:off x="657424" y="5225425"/>
            <a:ext cx="1034739" cy="507831"/>
          </a:xfrm>
          <a:prstGeom prst="rect">
            <a:avLst/>
          </a:prstGeom>
          <a:noFill/>
        </p:spPr>
        <p:txBody>
          <a:bodyPr wrap="square" rtlCol="0">
            <a:spAutoFit/>
          </a:bodyPr>
          <a:lstStyle/>
          <a:p>
            <a:pPr algn="ctr"/>
            <a:r>
              <a:rPr lang="en-GB" sz="1350" dirty="0">
                <a:solidFill>
                  <a:srgbClr val="FF0000"/>
                </a:solidFill>
              </a:rPr>
              <a:t>Impact lost where…</a:t>
            </a:r>
          </a:p>
        </p:txBody>
      </p:sp>
      <p:sp>
        <p:nvSpPr>
          <p:cNvPr id="2" name="TextBox 1">
            <a:extLst>
              <a:ext uri="{FF2B5EF4-FFF2-40B4-BE49-F238E27FC236}">
                <a16:creationId xmlns:a16="http://schemas.microsoft.com/office/drawing/2014/main" id="{81C4B678-C1CC-4D4F-B65E-4E5D3BE5713B}"/>
              </a:ext>
            </a:extLst>
          </p:cNvPr>
          <p:cNvSpPr txBox="1"/>
          <p:nvPr/>
        </p:nvSpPr>
        <p:spPr>
          <a:xfrm>
            <a:off x="233201" y="83922"/>
            <a:ext cx="5129746" cy="300082"/>
          </a:xfrm>
          <a:prstGeom prst="rect">
            <a:avLst/>
          </a:prstGeom>
          <a:noFill/>
        </p:spPr>
        <p:txBody>
          <a:bodyPr wrap="square" rtlCol="0">
            <a:spAutoFit/>
          </a:bodyPr>
          <a:lstStyle/>
          <a:p>
            <a:r>
              <a:rPr lang="en-GB" sz="1350" dirty="0"/>
              <a:t>Health psychology interventions through an impact lens….</a:t>
            </a:r>
          </a:p>
        </p:txBody>
      </p:sp>
      <p:sp>
        <p:nvSpPr>
          <p:cNvPr id="43" name="TextBox 42">
            <a:extLst>
              <a:ext uri="{FF2B5EF4-FFF2-40B4-BE49-F238E27FC236}">
                <a16:creationId xmlns:a16="http://schemas.microsoft.com/office/drawing/2014/main" id="{085A22CA-B000-4884-83EF-3A0965C96FDF}"/>
              </a:ext>
            </a:extLst>
          </p:cNvPr>
          <p:cNvSpPr txBox="1"/>
          <p:nvPr/>
        </p:nvSpPr>
        <p:spPr>
          <a:xfrm>
            <a:off x="543660" y="2783736"/>
            <a:ext cx="870561" cy="692497"/>
          </a:xfrm>
          <a:prstGeom prst="rect">
            <a:avLst/>
          </a:prstGeom>
          <a:noFill/>
          <a:ln>
            <a:solidFill>
              <a:schemeClr val="tx1"/>
            </a:solidFill>
          </a:ln>
        </p:spPr>
        <p:txBody>
          <a:bodyPr wrap="square" rtlCol="0">
            <a:spAutoFit/>
          </a:bodyPr>
          <a:lstStyle/>
          <a:p>
            <a:pPr algn="ctr"/>
            <a:r>
              <a:rPr lang="en-GB" sz="975" i="1" dirty="0"/>
              <a:t>Pre-intervention</a:t>
            </a:r>
          </a:p>
          <a:p>
            <a:pPr algn="ctr"/>
            <a:r>
              <a:rPr lang="en-GB" sz="975" dirty="0"/>
              <a:t>Theory development</a:t>
            </a:r>
          </a:p>
        </p:txBody>
      </p:sp>
      <p:cxnSp>
        <p:nvCxnSpPr>
          <p:cNvPr id="4" name="Straight Arrow Connector 3">
            <a:extLst>
              <a:ext uri="{FF2B5EF4-FFF2-40B4-BE49-F238E27FC236}">
                <a16:creationId xmlns:a16="http://schemas.microsoft.com/office/drawing/2014/main" id="{BD82ED67-E2BB-4AD4-9FD6-B4E382DF35AF}"/>
              </a:ext>
            </a:extLst>
          </p:cNvPr>
          <p:cNvCxnSpPr>
            <a:cxnSpLocks/>
            <a:stCxn id="43" idx="3"/>
            <a:endCxn id="8" idx="1"/>
          </p:cNvCxnSpPr>
          <p:nvPr/>
        </p:nvCxnSpPr>
        <p:spPr>
          <a:xfrm flipV="1">
            <a:off x="1414221" y="3126428"/>
            <a:ext cx="346323" cy="35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5541FD3-BCA2-44AB-8773-555C49F0CC77}"/>
              </a:ext>
            </a:extLst>
          </p:cNvPr>
          <p:cNvCxnSpPr>
            <a:cxnSpLocks/>
          </p:cNvCxnSpPr>
          <p:nvPr/>
        </p:nvCxnSpPr>
        <p:spPr>
          <a:xfrm>
            <a:off x="3663433" y="3218252"/>
            <a:ext cx="15877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6F8AD9E-C3A7-4AD5-AD2C-2CAA2010901A}"/>
              </a:ext>
            </a:extLst>
          </p:cNvPr>
          <p:cNvCxnSpPr>
            <a:cxnSpLocks/>
          </p:cNvCxnSpPr>
          <p:nvPr/>
        </p:nvCxnSpPr>
        <p:spPr>
          <a:xfrm flipV="1">
            <a:off x="4572000" y="2210140"/>
            <a:ext cx="208265" cy="1310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80D9200-810B-4E9A-A6D1-2F566FE1990E}"/>
              </a:ext>
            </a:extLst>
          </p:cNvPr>
          <p:cNvCxnSpPr>
            <a:cxnSpLocks/>
            <a:endCxn id="12" idx="1"/>
          </p:cNvCxnSpPr>
          <p:nvPr/>
        </p:nvCxnSpPr>
        <p:spPr>
          <a:xfrm flipV="1">
            <a:off x="5574599" y="1912423"/>
            <a:ext cx="249772" cy="816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5E41339E-7B99-4774-B5A5-E357E9B6715E}"/>
              </a:ext>
            </a:extLst>
          </p:cNvPr>
          <p:cNvSpPr/>
          <p:nvPr/>
        </p:nvSpPr>
        <p:spPr>
          <a:xfrm>
            <a:off x="6769373" y="384004"/>
            <a:ext cx="1619051" cy="47731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4218BB25-C6A3-2DFA-738C-3A794171F945}"/>
              </a:ext>
            </a:extLst>
          </p:cNvPr>
          <p:cNvSpPr/>
          <p:nvPr/>
        </p:nvSpPr>
        <p:spPr>
          <a:xfrm>
            <a:off x="5770328" y="650914"/>
            <a:ext cx="1619051" cy="4506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E207136-54B5-0F38-0F40-8F3BC58B1CC8}"/>
              </a:ext>
            </a:extLst>
          </p:cNvPr>
          <p:cNvSpPr/>
          <p:nvPr/>
        </p:nvSpPr>
        <p:spPr>
          <a:xfrm>
            <a:off x="4800824" y="843692"/>
            <a:ext cx="1619051" cy="43135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C66713B2-BDD7-CCF0-8234-B030EE299F45}"/>
              </a:ext>
            </a:extLst>
          </p:cNvPr>
          <p:cNvSpPr/>
          <p:nvPr/>
        </p:nvSpPr>
        <p:spPr>
          <a:xfrm>
            <a:off x="3838865" y="1121948"/>
            <a:ext cx="1619051" cy="40352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17B99A3-9B5D-E011-27F9-585EDE5DFF78}"/>
              </a:ext>
            </a:extLst>
          </p:cNvPr>
          <p:cNvSpPr/>
          <p:nvPr/>
        </p:nvSpPr>
        <p:spPr>
          <a:xfrm>
            <a:off x="2821016" y="1226238"/>
            <a:ext cx="1619051" cy="3930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6F0C1432-FDCA-D3BB-A1F5-AD63CBE4426C}"/>
              </a:ext>
            </a:extLst>
          </p:cNvPr>
          <p:cNvSpPr/>
          <p:nvPr/>
        </p:nvSpPr>
        <p:spPr>
          <a:xfrm>
            <a:off x="1736193" y="1454341"/>
            <a:ext cx="1619051" cy="3702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A881ED20-7CB5-7465-95AC-97518EDEF7B2}"/>
              </a:ext>
            </a:extLst>
          </p:cNvPr>
          <p:cNvSpPr/>
          <p:nvPr/>
        </p:nvSpPr>
        <p:spPr>
          <a:xfrm>
            <a:off x="309960" y="1454340"/>
            <a:ext cx="1619051" cy="24937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FF70D7F9-ECE3-2745-A6A9-BC94B3D57001}"/>
              </a:ext>
            </a:extLst>
          </p:cNvPr>
          <p:cNvSpPr/>
          <p:nvPr/>
        </p:nvSpPr>
        <p:spPr>
          <a:xfrm>
            <a:off x="2051720" y="5225425"/>
            <a:ext cx="6336704" cy="5809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0B2D6697-7637-255B-7643-C1A308C43044}"/>
              </a:ext>
            </a:extLst>
          </p:cNvPr>
          <p:cNvSpPr/>
          <p:nvPr/>
        </p:nvSpPr>
        <p:spPr>
          <a:xfrm>
            <a:off x="3347864" y="5235639"/>
            <a:ext cx="4976936" cy="5809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7EA49B7F-C492-2157-8D47-C1242BF75EDD}"/>
              </a:ext>
            </a:extLst>
          </p:cNvPr>
          <p:cNvSpPr/>
          <p:nvPr/>
        </p:nvSpPr>
        <p:spPr>
          <a:xfrm>
            <a:off x="4499992" y="5245853"/>
            <a:ext cx="3928537" cy="5809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E15F7AD8-D17C-E2D4-AF22-6229C3852250}"/>
              </a:ext>
            </a:extLst>
          </p:cNvPr>
          <p:cNvSpPr/>
          <p:nvPr/>
        </p:nvSpPr>
        <p:spPr>
          <a:xfrm>
            <a:off x="5508104" y="5274658"/>
            <a:ext cx="2761258" cy="5809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4FF965D2-53CB-5DF7-15C2-C3D9A2C2E190}"/>
              </a:ext>
            </a:extLst>
          </p:cNvPr>
          <p:cNvSpPr/>
          <p:nvPr/>
        </p:nvSpPr>
        <p:spPr>
          <a:xfrm>
            <a:off x="7490104" y="5256067"/>
            <a:ext cx="1399765" cy="5809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9A078C24-677E-4B7F-1BB2-7555177DEA1F}"/>
              </a:ext>
            </a:extLst>
          </p:cNvPr>
          <p:cNvSpPr/>
          <p:nvPr/>
        </p:nvSpPr>
        <p:spPr>
          <a:xfrm>
            <a:off x="6368774" y="5206853"/>
            <a:ext cx="2059755" cy="5809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3900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17" grpId="0" animBg="1"/>
      <p:bldP spid="20" grpId="0" animBg="1"/>
      <p:bldP spid="23" grpId="0" animBg="1"/>
      <p:bldP spid="27" grpId="0" animBg="1"/>
      <p:bldP spid="29" grpId="0" animBg="1"/>
      <p:bldP spid="37" grpId="0" animBg="1"/>
      <p:bldP spid="38" grpId="0" animBg="1"/>
      <p:bldP spid="39" grpId="0" animBg="1"/>
      <p:bldP spid="41" grpId="0" animBg="1"/>
      <p:bldP spid="4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4E30303-7DA4-8076-9256-852D8BAC9348}"/>
              </a:ext>
            </a:extLst>
          </p:cNvPr>
          <p:cNvSpPr>
            <a:spLocks noGrp="1"/>
          </p:cNvSpPr>
          <p:nvPr>
            <p:ph type="title"/>
          </p:nvPr>
        </p:nvSpPr>
        <p:spPr>
          <a:xfrm>
            <a:off x="1028697" y="348865"/>
            <a:ext cx="7533018" cy="877729"/>
          </a:xfrm>
        </p:spPr>
        <p:txBody>
          <a:bodyPr anchor="ctr">
            <a:normAutofit/>
          </a:bodyPr>
          <a:lstStyle/>
          <a:p>
            <a:r>
              <a:rPr lang="en-GB" sz="3500" dirty="0">
                <a:solidFill>
                  <a:srgbClr val="FFFFFF"/>
                </a:solidFill>
              </a:rPr>
              <a:t>Scaling up an intervention</a:t>
            </a:r>
          </a:p>
        </p:txBody>
      </p:sp>
      <p:graphicFrame>
        <p:nvGraphicFramePr>
          <p:cNvPr id="5" name="Content Placeholder 4">
            <a:extLst>
              <a:ext uri="{FF2B5EF4-FFF2-40B4-BE49-F238E27FC236}">
                <a16:creationId xmlns:a16="http://schemas.microsoft.com/office/drawing/2014/main" id="{B1D81A73-A8C3-5BBC-F915-3E41BF1ADCC7}"/>
              </a:ext>
            </a:extLst>
          </p:cNvPr>
          <p:cNvGraphicFramePr>
            <a:graphicFrameLocks noGrp="1"/>
          </p:cNvGraphicFramePr>
          <p:nvPr>
            <p:ph idx="1"/>
            <p:extLst>
              <p:ext uri="{D42A27DB-BD31-4B8C-83A1-F6EECF244321}">
                <p14:modId xmlns:p14="http://schemas.microsoft.com/office/powerpoint/2010/main" val="63452579"/>
              </p:ext>
            </p:extLst>
          </p:nvPr>
        </p:nvGraphicFramePr>
        <p:xfrm>
          <a:off x="483042" y="2255487"/>
          <a:ext cx="8195872" cy="3983027"/>
        </p:xfrm>
        <a:graphic>
          <a:graphicData uri="http://schemas.openxmlformats.org/drawingml/2006/table">
            <a:tbl>
              <a:tblPr firstRow="1" firstCol="1" bandRow="1">
                <a:solidFill>
                  <a:schemeClr val="bg1">
                    <a:lumMod val="95000"/>
                  </a:schemeClr>
                </a:solidFill>
              </a:tblPr>
              <a:tblGrid>
                <a:gridCol w="3224862">
                  <a:extLst>
                    <a:ext uri="{9D8B030D-6E8A-4147-A177-3AD203B41FA5}">
                      <a16:colId xmlns:a16="http://schemas.microsoft.com/office/drawing/2014/main" val="4066432303"/>
                    </a:ext>
                  </a:extLst>
                </a:gridCol>
                <a:gridCol w="2448272">
                  <a:extLst>
                    <a:ext uri="{9D8B030D-6E8A-4147-A177-3AD203B41FA5}">
                      <a16:colId xmlns:a16="http://schemas.microsoft.com/office/drawing/2014/main" val="575212551"/>
                    </a:ext>
                  </a:extLst>
                </a:gridCol>
                <a:gridCol w="2522738">
                  <a:extLst>
                    <a:ext uri="{9D8B030D-6E8A-4147-A177-3AD203B41FA5}">
                      <a16:colId xmlns:a16="http://schemas.microsoft.com/office/drawing/2014/main" val="650926072"/>
                    </a:ext>
                  </a:extLst>
                </a:gridCol>
              </a:tblGrid>
              <a:tr h="784368">
                <a:tc rowSpan="2">
                  <a:txBody>
                    <a:bodyPr/>
                    <a:lstStyle/>
                    <a:p>
                      <a:pPr algn="ctr">
                        <a:lnSpc>
                          <a:spcPct val="115000"/>
                        </a:lnSpc>
                        <a:spcBef>
                          <a:spcPts val="500"/>
                        </a:spcBef>
                        <a:spcAft>
                          <a:spcPts val="1000"/>
                        </a:spcAft>
                        <a:tabLst>
                          <a:tab pos="6663690" algn="l"/>
                        </a:tabLst>
                      </a:pPr>
                      <a:r>
                        <a:rPr lang="en-US" sz="2800" b="1" cap="none" spc="0" dirty="0">
                          <a:solidFill>
                            <a:schemeClr val="tx1"/>
                          </a:solidFill>
                          <a:effectLst/>
                          <a:latin typeface="Times New Roman" panose="02020603050405020304" pitchFamily="18" charset="0"/>
                          <a:ea typeface="Times New Roman" panose="02020603050405020304" pitchFamily="18" charset="0"/>
                          <a:cs typeface="Majalla UI"/>
                        </a:rPr>
                        <a:t>INTERVENTION</a:t>
                      </a:r>
                      <a:endParaRPr lang="en-GB" sz="2800" b="1" cap="none" spc="0" dirty="0">
                        <a:solidFill>
                          <a:schemeClr val="tx1"/>
                        </a:solidFill>
                        <a:effectLst/>
                        <a:latin typeface="Gill Sans MT" panose="020B0502020104020203" pitchFamily="34" charset="0"/>
                        <a:ea typeface="STZhongsong" panose="020B0503020204020204" pitchFamily="2" charset="-122"/>
                        <a:cs typeface="Majalla UI"/>
                      </a:endParaRPr>
                    </a:p>
                  </a:txBody>
                  <a:tcPr marL="124459" marR="133348" marT="35560" marB="2666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gridSpan="2">
                  <a:txBody>
                    <a:bodyPr/>
                    <a:lstStyle/>
                    <a:p>
                      <a:pPr algn="ctr">
                        <a:lnSpc>
                          <a:spcPct val="115000"/>
                        </a:lnSpc>
                        <a:spcBef>
                          <a:spcPts val="500"/>
                        </a:spcBef>
                        <a:spcAft>
                          <a:spcPts val="1000"/>
                        </a:spcAft>
                        <a:tabLst>
                          <a:tab pos="6663690" algn="l"/>
                        </a:tabLst>
                      </a:pPr>
                      <a:r>
                        <a:rPr lang="en-US" sz="2800" b="1" cap="none" spc="0" dirty="0">
                          <a:solidFill>
                            <a:schemeClr val="tx1"/>
                          </a:solidFill>
                          <a:effectLst/>
                          <a:latin typeface="Times New Roman" panose="02020603050405020304" pitchFamily="18" charset="0"/>
                          <a:ea typeface="Times New Roman" panose="02020603050405020304" pitchFamily="18" charset="0"/>
                          <a:cs typeface="Majalla UI"/>
                        </a:rPr>
                        <a:t>AUDIENCE</a:t>
                      </a:r>
                      <a:endParaRPr lang="en-GB" sz="2800" b="1" cap="none" spc="0" dirty="0">
                        <a:solidFill>
                          <a:schemeClr val="tx1"/>
                        </a:solidFill>
                        <a:effectLst/>
                        <a:latin typeface="Gill Sans MT" panose="020B0502020104020203" pitchFamily="34" charset="0"/>
                        <a:ea typeface="STZhongsong" panose="020B0503020204020204" pitchFamily="2" charset="-122"/>
                        <a:cs typeface="Majalla UI"/>
                      </a:endParaRPr>
                    </a:p>
                  </a:txBody>
                  <a:tcPr marL="124459" marR="133348" marT="35560" marB="2666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GB"/>
                    </a:p>
                  </a:txBody>
                  <a:tcPr/>
                </a:tc>
                <a:extLst>
                  <a:ext uri="{0D108BD9-81ED-4DB2-BD59-A6C34878D82A}">
                    <a16:rowId xmlns:a16="http://schemas.microsoft.com/office/drawing/2014/main" val="3950288491"/>
                  </a:ext>
                </a:extLst>
              </a:tr>
              <a:tr h="671746">
                <a:tc vMerge="1">
                  <a:txBody>
                    <a:bodyPr/>
                    <a:lstStyle/>
                    <a:p>
                      <a:endParaRPr lang="en-GB"/>
                    </a:p>
                  </a:txBody>
                  <a:tcPr/>
                </a:tc>
                <a:tc>
                  <a:txBody>
                    <a:bodyPr/>
                    <a:lstStyle/>
                    <a:p>
                      <a:pPr algn="ctr">
                        <a:lnSpc>
                          <a:spcPct val="115000"/>
                        </a:lnSpc>
                        <a:spcBef>
                          <a:spcPts val="500"/>
                        </a:spcBef>
                        <a:spcAft>
                          <a:spcPts val="1000"/>
                        </a:spcAft>
                        <a:tabLst>
                          <a:tab pos="6663690" algn="l"/>
                        </a:tabLst>
                      </a:pPr>
                      <a:r>
                        <a:rPr lang="en-US" sz="2300" b="1" cap="none" spc="0" dirty="0">
                          <a:solidFill>
                            <a:schemeClr val="tx1"/>
                          </a:solidFill>
                          <a:effectLst/>
                          <a:latin typeface="Times New Roman" panose="02020603050405020304" pitchFamily="18" charset="0"/>
                          <a:ea typeface="Times New Roman" panose="02020603050405020304" pitchFamily="18" charset="0"/>
                          <a:cs typeface="Majalla UI"/>
                        </a:rPr>
                        <a:t>Same</a:t>
                      </a:r>
                      <a:endParaRPr lang="en-GB" sz="2300" cap="none" spc="0" dirty="0">
                        <a:solidFill>
                          <a:schemeClr val="tx1"/>
                        </a:solidFill>
                        <a:effectLst/>
                        <a:latin typeface="Gill Sans MT" panose="020B0502020104020203" pitchFamily="34" charset="0"/>
                        <a:ea typeface="STZhongsong" panose="020B0503020204020204" pitchFamily="2" charset="-122"/>
                        <a:cs typeface="Majalla UI"/>
                      </a:endParaRPr>
                    </a:p>
                  </a:txBody>
                  <a:tcPr marL="124459" marR="133348" marT="35560" marB="2666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Bef>
                          <a:spcPts val="500"/>
                        </a:spcBef>
                        <a:spcAft>
                          <a:spcPts val="1000"/>
                        </a:spcAft>
                        <a:tabLst>
                          <a:tab pos="6663690" algn="l"/>
                        </a:tabLst>
                      </a:pPr>
                      <a:r>
                        <a:rPr lang="en-US" sz="2300" b="1" cap="none" spc="0" dirty="0">
                          <a:solidFill>
                            <a:schemeClr val="tx1"/>
                          </a:solidFill>
                          <a:effectLst/>
                          <a:latin typeface="Times New Roman" panose="02020603050405020304" pitchFamily="18" charset="0"/>
                          <a:ea typeface="Times New Roman" panose="02020603050405020304" pitchFamily="18" charset="0"/>
                          <a:cs typeface="Majalla UI"/>
                        </a:rPr>
                        <a:t>Different</a:t>
                      </a:r>
                      <a:endParaRPr lang="en-GB" sz="2300" cap="none" spc="0" dirty="0">
                        <a:solidFill>
                          <a:schemeClr val="tx1"/>
                        </a:solidFill>
                        <a:effectLst/>
                        <a:latin typeface="Gill Sans MT" panose="020B0502020104020203" pitchFamily="34" charset="0"/>
                        <a:ea typeface="STZhongsong" panose="020B0503020204020204" pitchFamily="2" charset="-122"/>
                        <a:cs typeface="Majalla UI"/>
                      </a:endParaRPr>
                    </a:p>
                  </a:txBody>
                  <a:tcPr marL="124459" marR="133348" marT="35560" marB="2666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75958751"/>
                  </a:ext>
                </a:extLst>
              </a:tr>
              <a:tr h="1155319">
                <a:tc>
                  <a:txBody>
                    <a:bodyPr/>
                    <a:lstStyle/>
                    <a:p>
                      <a:pPr algn="r">
                        <a:lnSpc>
                          <a:spcPct val="115000"/>
                        </a:lnSpc>
                        <a:spcBef>
                          <a:spcPts val="500"/>
                        </a:spcBef>
                        <a:spcAft>
                          <a:spcPts val="1000"/>
                        </a:spcAft>
                        <a:tabLst>
                          <a:tab pos="6663690" algn="l"/>
                        </a:tabLst>
                      </a:pPr>
                      <a:r>
                        <a:rPr lang="en-US" sz="2300" b="1" cap="none" spc="0" dirty="0">
                          <a:solidFill>
                            <a:schemeClr val="tx1"/>
                          </a:solidFill>
                          <a:effectLst/>
                          <a:latin typeface="Times New Roman" panose="02020603050405020304" pitchFamily="18" charset="0"/>
                          <a:ea typeface="Times New Roman" panose="02020603050405020304" pitchFamily="18" charset="0"/>
                          <a:cs typeface="Majalla UI"/>
                        </a:rPr>
                        <a:t>Same</a:t>
                      </a:r>
                      <a:endParaRPr lang="en-GB" sz="2300" b="1" cap="none" spc="0" dirty="0">
                        <a:solidFill>
                          <a:schemeClr val="tx1"/>
                        </a:solidFill>
                        <a:effectLst/>
                        <a:latin typeface="Gill Sans MT" panose="020B0502020104020203" pitchFamily="34" charset="0"/>
                        <a:ea typeface="STZhongsong" panose="020B0503020204020204" pitchFamily="2" charset="-122"/>
                        <a:cs typeface="Majalla UI"/>
                      </a:endParaRPr>
                    </a:p>
                  </a:txBody>
                  <a:tcPr marL="124459" marR="133348" marT="35560" marB="2666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15000"/>
                        </a:lnSpc>
                        <a:spcBef>
                          <a:spcPts val="500"/>
                        </a:spcBef>
                        <a:spcAft>
                          <a:spcPts val="1000"/>
                        </a:spcAft>
                        <a:tabLst>
                          <a:tab pos="6663690" algn="l"/>
                        </a:tabLst>
                      </a:pPr>
                      <a:r>
                        <a:rPr lang="en-US" sz="2300" cap="none" spc="0" dirty="0">
                          <a:solidFill>
                            <a:schemeClr val="tx1"/>
                          </a:solidFill>
                          <a:effectLst/>
                          <a:latin typeface="Times New Roman" panose="02020603050405020304" pitchFamily="18" charset="0"/>
                          <a:ea typeface="Times New Roman" panose="02020603050405020304" pitchFamily="18" charset="0"/>
                          <a:cs typeface="Majalla UI"/>
                        </a:rPr>
                        <a:t>Replication</a:t>
                      </a:r>
                      <a:endParaRPr lang="en-GB" sz="2300" cap="none" spc="0" dirty="0">
                        <a:solidFill>
                          <a:schemeClr val="tx1"/>
                        </a:solidFill>
                        <a:effectLst/>
                        <a:latin typeface="Gill Sans MT" panose="020B0502020104020203" pitchFamily="34" charset="0"/>
                        <a:ea typeface="STZhongsong" panose="020B0503020204020204" pitchFamily="2" charset="-122"/>
                        <a:cs typeface="Majalla UI"/>
                      </a:endParaRPr>
                    </a:p>
                  </a:txBody>
                  <a:tcPr marL="124459" marR="133348" marT="35560" marB="2666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15000"/>
                        </a:lnSpc>
                        <a:spcBef>
                          <a:spcPts val="500"/>
                        </a:spcBef>
                        <a:spcAft>
                          <a:spcPts val="1000"/>
                        </a:spcAft>
                        <a:tabLst>
                          <a:tab pos="6663690" algn="l"/>
                        </a:tabLst>
                      </a:pPr>
                      <a:r>
                        <a:rPr lang="en-US" sz="2300" cap="none" spc="0" dirty="0">
                          <a:solidFill>
                            <a:schemeClr val="tx1"/>
                          </a:solidFill>
                          <a:effectLst/>
                          <a:latin typeface="Times New Roman" panose="02020603050405020304" pitchFamily="18" charset="0"/>
                          <a:ea typeface="Times New Roman" panose="02020603050405020304" pitchFamily="18" charset="0"/>
                          <a:cs typeface="Majalla UI"/>
                        </a:rPr>
                        <a:t>Transfer</a:t>
                      </a:r>
                      <a:endParaRPr lang="en-GB" sz="2300" cap="none" spc="0" dirty="0">
                        <a:solidFill>
                          <a:schemeClr val="tx1"/>
                        </a:solidFill>
                        <a:effectLst/>
                        <a:latin typeface="Gill Sans MT" panose="020B0502020104020203" pitchFamily="34" charset="0"/>
                        <a:ea typeface="STZhongsong" panose="020B0503020204020204" pitchFamily="2" charset="-122"/>
                        <a:cs typeface="Majalla UI"/>
                      </a:endParaRPr>
                    </a:p>
                  </a:txBody>
                  <a:tcPr marL="124459" marR="133348" marT="35560" marB="2666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640191739"/>
                  </a:ext>
                </a:extLst>
              </a:tr>
              <a:tr h="1369354">
                <a:tc>
                  <a:txBody>
                    <a:bodyPr/>
                    <a:lstStyle/>
                    <a:p>
                      <a:pPr algn="r">
                        <a:lnSpc>
                          <a:spcPct val="115000"/>
                        </a:lnSpc>
                        <a:spcBef>
                          <a:spcPts val="500"/>
                        </a:spcBef>
                        <a:spcAft>
                          <a:spcPts val="1000"/>
                        </a:spcAft>
                        <a:tabLst>
                          <a:tab pos="6663690" algn="l"/>
                        </a:tabLst>
                      </a:pPr>
                      <a:r>
                        <a:rPr lang="en-US" sz="2300" b="1" cap="none" spc="0" dirty="0">
                          <a:solidFill>
                            <a:schemeClr val="tx1"/>
                          </a:solidFill>
                          <a:effectLst/>
                          <a:latin typeface="Times New Roman" panose="02020603050405020304" pitchFamily="18" charset="0"/>
                          <a:ea typeface="Times New Roman" panose="02020603050405020304" pitchFamily="18" charset="0"/>
                          <a:cs typeface="Majalla UI"/>
                        </a:rPr>
                        <a:t>Different</a:t>
                      </a:r>
                      <a:endParaRPr lang="en-GB" sz="2300" b="1" cap="none" spc="0" dirty="0">
                        <a:solidFill>
                          <a:schemeClr val="tx1"/>
                        </a:solidFill>
                        <a:effectLst/>
                        <a:latin typeface="Gill Sans MT" panose="020B0502020104020203" pitchFamily="34" charset="0"/>
                        <a:ea typeface="STZhongsong" panose="020B0503020204020204" pitchFamily="2" charset="-122"/>
                        <a:cs typeface="Majalla UI"/>
                      </a:endParaRPr>
                    </a:p>
                  </a:txBody>
                  <a:tcPr marL="124459" marR="133348" marT="35560" marB="2666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Bef>
                          <a:spcPts val="500"/>
                        </a:spcBef>
                        <a:spcAft>
                          <a:spcPts val="1000"/>
                        </a:spcAft>
                        <a:tabLst>
                          <a:tab pos="6663690" algn="l"/>
                        </a:tabLst>
                      </a:pPr>
                      <a:r>
                        <a:rPr lang="en-US" sz="2300" cap="none" spc="0" dirty="0">
                          <a:solidFill>
                            <a:schemeClr val="tx1"/>
                          </a:solidFill>
                          <a:effectLst/>
                          <a:latin typeface="Times New Roman" panose="02020603050405020304" pitchFamily="18" charset="0"/>
                          <a:ea typeface="Times New Roman" panose="02020603050405020304" pitchFamily="18" charset="0"/>
                          <a:cs typeface="Majalla UI"/>
                        </a:rPr>
                        <a:t>Conversion</a:t>
                      </a:r>
                      <a:endParaRPr lang="en-GB" sz="2300" cap="none" spc="0" dirty="0">
                        <a:solidFill>
                          <a:schemeClr val="tx1"/>
                        </a:solidFill>
                        <a:effectLst/>
                        <a:latin typeface="Gill Sans MT" panose="020B0502020104020203" pitchFamily="34" charset="0"/>
                        <a:ea typeface="STZhongsong" panose="020B0503020204020204" pitchFamily="2" charset="-122"/>
                        <a:cs typeface="Majalla UI"/>
                      </a:endParaRPr>
                    </a:p>
                  </a:txBody>
                  <a:tcPr marL="124459" marR="133348" marT="35560" marB="2666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Bef>
                          <a:spcPts val="500"/>
                        </a:spcBef>
                        <a:spcAft>
                          <a:spcPts val="1000"/>
                        </a:spcAft>
                        <a:tabLst>
                          <a:tab pos="6663690" algn="l"/>
                        </a:tabLst>
                      </a:pPr>
                      <a:r>
                        <a:rPr lang="en-US" sz="2300" i="1" cap="none" spc="0" dirty="0">
                          <a:solidFill>
                            <a:schemeClr val="tx1"/>
                          </a:solidFill>
                          <a:effectLst/>
                          <a:latin typeface="Times New Roman" panose="02020603050405020304" pitchFamily="18" charset="0"/>
                          <a:ea typeface="Times New Roman" panose="02020603050405020304" pitchFamily="18" charset="0"/>
                          <a:cs typeface="Majalla UI"/>
                        </a:rPr>
                        <a:t>Conceptual anchor</a:t>
                      </a:r>
                      <a:endParaRPr lang="en-GB" sz="2300" cap="none" spc="0" dirty="0">
                        <a:solidFill>
                          <a:schemeClr val="tx1"/>
                        </a:solidFill>
                        <a:effectLst/>
                        <a:latin typeface="Gill Sans MT" panose="020B0502020104020203" pitchFamily="34" charset="0"/>
                        <a:ea typeface="STZhongsong" panose="020B0503020204020204" pitchFamily="2" charset="-122"/>
                        <a:cs typeface="Majalla UI"/>
                      </a:endParaRPr>
                    </a:p>
                  </a:txBody>
                  <a:tcPr marL="124459" marR="133348" marT="35560" marB="2666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60332913"/>
                  </a:ext>
                </a:extLst>
              </a:tr>
            </a:tbl>
          </a:graphicData>
        </a:graphic>
      </p:graphicFrame>
    </p:spTree>
    <p:extLst>
      <p:ext uri="{BB962C8B-B14F-4D97-AF65-F5344CB8AC3E}">
        <p14:creationId xmlns:p14="http://schemas.microsoft.com/office/powerpoint/2010/main" val="39734056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0724A1E-E8CD-6B31-6CB8-6CAEE188EBC4}"/>
              </a:ext>
            </a:extLst>
          </p:cNvPr>
          <p:cNvSpPr>
            <a:spLocks noGrp="1"/>
          </p:cNvSpPr>
          <p:nvPr>
            <p:ph type="body" sz="quarter" idx="10"/>
          </p:nvPr>
        </p:nvSpPr>
        <p:spPr>
          <a:xfrm>
            <a:off x="504031" y="217277"/>
            <a:ext cx="8135938" cy="863600"/>
          </a:xfrm>
        </p:spPr>
        <p:txBody>
          <a:bodyPr/>
          <a:lstStyle/>
          <a:p>
            <a:r>
              <a:rPr lang="en-GB" dirty="0"/>
              <a:t>Engaging with Parliament </a:t>
            </a:r>
            <a:r>
              <a:rPr lang="en-GB" sz="2000" dirty="0"/>
              <a:t>(selected highlights)</a:t>
            </a:r>
          </a:p>
          <a:p>
            <a:r>
              <a:rPr lang="en-GB" sz="1200" b="0" dirty="0">
                <a:hlinkClick r:id="rId3">
                  <a:extLst>
                    <a:ext uri="{A12FA001-AC4F-418D-AE19-62706E023703}">
                      <ahyp:hlinkClr xmlns:ahyp="http://schemas.microsoft.com/office/drawing/2018/hyperlinkcolor" val="tx"/>
                    </a:ext>
                  </a:extLst>
                </a:hlinkClick>
              </a:rPr>
              <a:t>https://www.parliament.uk/get-involved/research-impact-at-the-uk-parliament/ways-to-engage-with-parliament/</a:t>
            </a:r>
            <a:endParaRPr lang="en-GB" sz="1200" b="0" dirty="0"/>
          </a:p>
          <a:p>
            <a:r>
              <a:rPr lang="en-GB" sz="1800" b="0" dirty="0"/>
              <a:t> </a:t>
            </a:r>
            <a:endParaRPr lang="en-GB" b="0" dirty="0"/>
          </a:p>
        </p:txBody>
      </p:sp>
      <p:sp>
        <p:nvSpPr>
          <p:cNvPr id="5" name="Content Placeholder 4">
            <a:extLst>
              <a:ext uri="{FF2B5EF4-FFF2-40B4-BE49-F238E27FC236}">
                <a16:creationId xmlns:a16="http://schemas.microsoft.com/office/drawing/2014/main" id="{AB784C78-C19F-CD5A-343B-8403E720AA9C}"/>
              </a:ext>
            </a:extLst>
          </p:cNvPr>
          <p:cNvSpPr>
            <a:spLocks noGrp="1"/>
          </p:cNvSpPr>
          <p:nvPr>
            <p:ph sz="quarter" idx="11"/>
          </p:nvPr>
        </p:nvSpPr>
        <p:spPr>
          <a:xfrm>
            <a:off x="6804248" y="1626024"/>
            <a:ext cx="2232049" cy="4895949"/>
          </a:xfrm>
        </p:spPr>
        <p:txBody>
          <a:bodyPr/>
          <a:lstStyle/>
          <a:p>
            <a:r>
              <a:rPr lang="en-GB" sz="1600" b="0" i="0" dirty="0">
                <a:solidFill>
                  <a:srgbClr val="373151"/>
                </a:solidFill>
                <a:effectLst/>
                <a:latin typeface="National"/>
              </a:rPr>
              <a:t>Give evidence</a:t>
            </a:r>
          </a:p>
          <a:p>
            <a:r>
              <a:rPr lang="en-GB" sz="1600" dirty="0">
                <a:solidFill>
                  <a:srgbClr val="373151"/>
                </a:solidFill>
                <a:latin typeface="National"/>
              </a:rPr>
              <a:t>Provide specialist advice</a:t>
            </a:r>
          </a:p>
          <a:p>
            <a:r>
              <a:rPr lang="en-GB" sz="1600" b="0" i="0" dirty="0">
                <a:solidFill>
                  <a:srgbClr val="373151"/>
                </a:solidFill>
                <a:effectLst/>
                <a:latin typeface="National"/>
              </a:rPr>
              <a:t>Contribute to a briefing</a:t>
            </a:r>
          </a:p>
          <a:p>
            <a:r>
              <a:rPr lang="en-GB" sz="1600" dirty="0">
                <a:solidFill>
                  <a:srgbClr val="373151"/>
                </a:solidFill>
                <a:latin typeface="National"/>
              </a:rPr>
              <a:t>Contribute to a ‘</a:t>
            </a:r>
            <a:r>
              <a:rPr lang="en-GB" sz="1600" dirty="0" err="1">
                <a:solidFill>
                  <a:srgbClr val="373151"/>
                </a:solidFill>
                <a:latin typeface="National"/>
              </a:rPr>
              <a:t>POSTnote</a:t>
            </a:r>
            <a:r>
              <a:rPr lang="en-GB" sz="1600" dirty="0">
                <a:solidFill>
                  <a:srgbClr val="373151"/>
                </a:solidFill>
                <a:latin typeface="National"/>
              </a:rPr>
              <a:t>’</a:t>
            </a:r>
          </a:p>
          <a:p>
            <a:r>
              <a:rPr lang="en-GB" sz="1600" b="0" i="0" dirty="0">
                <a:solidFill>
                  <a:srgbClr val="373151"/>
                </a:solidFill>
                <a:effectLst/>
                <a:latin typeface="National"/>
              </a:rPr>
              <a:t>Peer review</a:t>
            </a:r>
          </a:p>
          <a:p>
            <a:pPr lvl="1"/>
            <a:r>
              <a:rPr lang="en-GB" sz="1600" dirty="0">
                <a:solidFill>
                  <a:srgbClr val="373151"/>
                </a:solidFill>
                <a:latin typeface="National"/>
              </a:rPr>
              <a:t>Library</a:t>
            </a:r>
          </a:p>
          <a:p>
            <a:pPr lvl="1"/>
            <a:r>
              <a:rPr lang="en-GB" sz="1600" b="0" i="0" dirty="0">
                <a:solidFill>
                  <a:srgbClr val="373151"/>
                </a:solidFill>
                <a:effectLst/>
                <a:latin typeface="National"/>
              </a:rPr>
              <a:t>POST briefings</a:t>
            </a:r>
          </a:p>
          <a:p>
            <a:r>
              <a:rPr lang="en-GB" sz="1600" dirty="0">
                <a:solidFill>
                  <a:srgbClr val="373151"/>
                </a:solidFill>
                <a:latin typeface="National"/>
              </a:rPr>
              <a:t>Contribute to events</a:t>
            </a:r>
          </a:p>
          <a:p>
            <a:r>
              <a:rPr lang="en-GB" sz="1600" dirty="0">
                <a:solidFill>
                  <a:srgbClr val="373151"/>
                </a:solidFill>
                <a:latin typeface="National"/>
              </a:rPr>
              <a:t>Make your research findable</a:t>
            </a:r>
            <a:endParaRPr lang="en-GB" sz="1600" b="0" i="0" dirty="0">
              <a:solidFill>
                <a:srgbClr val="373151"/>
              </a:solidFill>
              <a:effectLst/>
              <a:latin typeface="National"/>
            </a:endParaRPr>
          </a:p>
          <a:p>
            <a:endParaRPr lang="en-GB" dirty="0"/>
          </a:p>
        </p:txBody>
      </p:sp>
      <p:sp>
        <p:nvSpPr>
          <p:cNvPr id="6" name="Rectangle 5">
            <a:extLst>
              <a:ext uri="{FF2B5EF4-FFF2-40B4-BE49-F238E27FC236}">
                <a16:creationId xmlns:a16="http://schemas.microsoft.com/office/drawing/2014/main" id="{41CEC5B6-8354-1A80-F6C7-262792344350}"/>
              </a:ext>
            </a:extLst>
          </p:cNvPr>
          <p:cNvSpPr/>
          <p:nvPr/>
        </p:nvSpPr>
        <p:spPr>
          <a:xfrm>
            <a:off x="467544" y="1484783"/>
            <a:ext cx="6084192" cy="9875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latin typeface="Arial" panose="020B0604020202020204" pitchFamily="34" charset="0"/>
                <a:cs typeface="Arial" panose="020B0604020202020204" pitchFamily="34" charset="0"/>
              </a:rPr>
              <a:t>Select Committees</a:t>
            </a:r>
          </a:p>
          <a:p>
            <a:pPr algn="l"/>
            <a:r>
              <a:rPr lang="en-GB" sz="1200" b="0" i="0" dirty="0">
                <a:solidFill>
                  <a:schemeClr val="bg1"/>
                </a:solidFill>
                <a:effectLst/>
                <a:latin typeface="Arial" panose="020B0604020202020204" pitchFamily="34" charset="0"/>
                <a:cs typeface="Arial" panose="020B0604020202020204" pitchFamily="34" charset="0"/>
              </a:rPr>
              <a:t>Cross-party groups of MPs and Peers that scrutinise different areas of Government. Use research to carry out inquiries on different topics, write reports and make recommendations to the Government.</a:t>
            </a:r>
          </a:p>
          <a:p>
            <a:pPr algn="ctr"/>
            <a:endParaRPr lang="en-GB" sz="1200" dirty="0">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C0ACC45F-6729-B5F4-13F6-9AFAF2D21BF2}"/>
              </a:ext>
            </a:extLst>
          </p:cNvPr>
          <p:cNvSpPr/>
          <p:nvPr/>
        </p:nvSpPr>
        <p:spPr>
          <a:xfrm>
            <a:off x="467544" y="2680779"/>
            <a:ext cx="6084192" cy="11082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latin typeface="Arial" panose="020B0604020202020204" pitchFamily="34" charset="0"/>
                <a:cs typeface="Arial" panose="020B0604020202020204" pitchFamily="34" charset="0"/>
              </a:rPr>
              <a:t>Public Bill Committees</a:t>
            </a:r>
          </a:p>
          <a:p>
            <a:pPr algn="l"/>
            <a:r>
              <a:rPr lang="en-GB" sz="1200" b="0" i="0" dirty="0">
                <a:solidFill>
                  <a:schemeClr val="bg1"/>
                </a:solidFill>
                <a:effectLst/>
                <a:latin typeface="Arial" panose="020B0604020202020204" pitchFamily="34" charset="0"/>
                <a:cs typeface="Arial" panose="020B0604020202020204" pitchFamily="34" charset="0"/>
              </a:rPr>
              <a:t>Established to consider specific bills (proposed changes to the law). Research can support the scrutiny of a bill by increasing MPs' knowledge and understanding of the bill, or highlighting key issues raised by the bill and the likely implications and outcomes.</a:t>
            </a:r>
            <a:endParaRPr lang="en-GB" sz="1200" dirty="0">
              <a:solidFill>
                <a:schemeClr val="bg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0A9E6E32-16EC-8A72-BEF3-21C31BE48F23}"/>
              </a:ext>
            </a:extLst>
          </p:cNvPr>
          <p:cNvSpPr/>
          <p:nvPr/>
        </p:nvSpPr>
        <p:spPr>
          <a:xfrm>
            <a:off x="467544" y="3927516"/>
            <a:ext cx="6091451" cy="6568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latin typeface="Arial" panose="020B0604020202020204" pitchFamily="34" charset="0"/>
                <a:cs typeface="Arial" panose="020B0604020202020204" pitchFamily="34" charset="0"/>
              </a:rPr>
              <a:t>Libraries</a:t>
            </a:r>
          </a:p>
          <a:p>
            <a:pPr algn="ctr"/>
            <a:r>
              <a:rPr lang="en-GB" sz="1200" b="0" i="0" dirty="0" err="1">
                <a:solidFill>
                  <a:schemeClr val="bg1"/>
                </a:solidFill>
                <a:effectLst/>
                <a:latin typeface="Arial" panose="020B0604020202020204" pitchFamily="34" charset="0"/>
                <a:cs typeface="Arial" panose="020B0604020202020204" pitchFamily="34" charset="0"/>
              </a:rPr>
              <a:t>HoP</a:t>
            </a:r>
            <a:r>
              <a:rPr lang="en-GB" sz="1200" b="0" i="0" dirty="0">
                <a:solidFill>
                  <a:schemeClr val="bg1"/>
                </a:solidFill>
                <a:effectLst/>
                <a:latin typeface="Arial" panose="020B0604020202020204" pitchFamily="34" charset="0"/>
                <a:cs typeface="Arial" panose="020B0604020202020204" pitchFamily="34" charset="0"/>
              </a:rPr>
              <a:t> and </a:t>
            </a:r>
            <a:r>
              <a:rPr lang="en-GB" sz="1200" b="0" i="0" dirty="0" err="1">
                <a:solidFill>
                  <a:schemeClr val="bg1"/>
                </a:solidFill>
                <a:effectLst/>
                <a:latin typeface="Arial" panose="020B0604020202020204" pitchFamily="34" charset="0"/>
                <a:cs typeface="Arial" panose="020B0604020202020204" pitchFamily="34" charset="0"/>
              </a:rPr>
              <a:t>HoL</a:t>
            </a:r>
            <a:r>
              <a:rPr lang="en-GB" sz="1200" b="0" i="0" dirty="0">
                <a:solidFill>
                  <a:schemeClr val="bg1"/>
                </a:solidFill>
                <a:effectLst/>
                <a:latin typeface="Arial" panose="020B0604020202020204" pitchFamily="34" charset="0"/>
                <a:cs typeface="Arial" panose="020B0604020202020204" pitchFamily="34" charset="0"/>
              </a:rPr>
              <a:t> libraries, drawing on academic research to produce briefings and debate packs. </a:t>
            </a:r>
            <a:endParaRPr lang="en-GB" sz="1200" dirty="0">
              <a:solidFill>
                <a:schemeClr val="bg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6ED23C94-26BF-5430-E910-BAB27CEE84DB}"/>
              </a:ext>
            </a:extLst>
          </p:cNvPr>
          <p:cNvSpPr/>
          <p:nvPr/>
        </p:nvSpPr>
        <p:spPr>
          <a:xfrm>
            <a:off x="467544" y="4788378"/>
            <a:ext cx="6091450" cy="6568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latin typeface="Arial" panose="020B0604020202020204" pitchFamily="34" charset="0"/>
                <a:cs typeface="Arial" panose="020B0604020202020204" pitchFamily="34" charset="0"/>
              </a:rPr>
              <a:t>Parliamentary Office of Science and Technology (POST) </a:t>
            </a:r>
          </a:p>
          <a:p>
            <a:pPr algn="ctr"/>
            <a:r>
              <a:rPr lang="en-GB" sz="1200" dirty="0">
                <a:solidFill>
                  <a:schemeClr val="bg1"/>
                </a:solidFill>
                <a:latin typeface="Arial" panose="020B0604020202020204" pitchFamily="34" charset="0"/>
                <a:cs typeface="Arial" panose="020B0604020202020204" pitchFamily="34" charset="0"/>
              </a:rPr>
              <a:t>Serves both Houses and produces short briefings to provide evidence on policy and topics likely to be of future interest</a:t>
            </a:r>
          </a:p>
        </p:txBody>
      </p:sp>
      <p:sp>
        <p:nvSpPr>
          <p:cNvPr id="11" name="Rectangle 10">
            <a:extLst>
              <a:ext uri="{FF2B5EF4-FFF2-40B4-BE49-F238E27FC236}">
                <a16:creationId xmlns:a16="http://schemas.microsoft.com/office/drawing/2014/main" id="{27B20928-5AFE-B9C6-8BD0-817D646B611C}"/>
              </a:ext>
            </a:extLst>
          </p:cNvPr>
          <p:cNvSpPr/>
          <p:nvPr/>
        </p:nvSpPr>
        <p:spPr>
          <a:xfrm>
            <a:off x="467544" y="5653662"/>
            <a:ext cx="6091450" cy="8710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latin typeface="Arial" panose="020B0604020202020204" pitchFamily="34" charset="0"/>
                <a:cs typeface="Arial" panose="020B0604020202020204" pitchFamily="34" charset="0"/>
              </a:rPr>
              <a:t>All-Party Parliamentary Groups (APPGs)</a:t>
            </a:r>
          </a:p>
          <a:p>
            <a:pPr algn="l"/>
            <a:r>
              <a:rPr lang="en-GB" sz="1200" dirty="0">
                <a:solidFill>
                  <a:schemeClr val="bg1"/>
                </a:solidFill>
                <a:latin typeface="Arial" panose="020B0604020202020204" pitchFamily="34" charset="0"/>
                <a:cs typeface="Arial" panose="020B0604020202020204" pitchFamily="34" charset="0"/>
              </a:rPr>
              <a:t>Cross-party groups of MPs and Lords who share a common interest and wish to exchange information or inform debate around that topic. They do not have an official status within Parliament. </a:t>
            </a:r>
          </a:p>
        </p:txBody>
      </p:sp>
    </p:spTree>
    <p:extLst>
      <p:ext uri="{BB962C8B-B14F-4D97-AF65-F5344CB8AC3E}">
        <p14:creationId xmlns:p14="http://schemas.microsoft.com/office/powerpoint/2010/main" val="26008307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70C0B-B498-1ABA-1F81-AEDDB13CCC24}"/>
              </a:ext>
            </a:extLst>
          </p:cNvPr>
          <p:cNvSpPr>
            <a:spLocks noGrp="1"/>
          </p:cNvSpPr>
          <p:nvPr>
            <p:ph type="ctrTitle"/>
          </p:nvPr>
        </p:nvSpPr>
        <p:spPr>
          <a:xfrm>
            <a:off x="179511" y="332656"/>
            <a:ext cx="8713515" cy="946409"/>
          </a:xfrm>
          <a:solidFill>
            <a:schemeClr val="accent1">
              <a:lumMod val="40000"/>
              <a:lumOff val="60000"/>
            </a:schemeClr>
          </a:solidFill>
        </p:spPr>
        <p:txBody>
          <a:bodyPr>
            <a:noAutofit/>
          </a:bodyPr>
          <a:lstStyle/>
          <a:p>
            <a:r>
              <a:rPr lang="en-GB" sz="3300" dirty="0"/>
              <a:t>DHSC Consultation on Major conditions Strategy - </a:t>
            </a:r>
            <a:r>
              <a:rPr lang="en-GB" sz="3300" i="1" dirty="0"/>
              <a:t>Call for Evidence</a:t>
            </a:r>
          </a:p>
        </p:txBody>
      </p:sp>
      <p:grpSp>
        <p:nvGrpSpPr>
          <p:cNvPr id="23" name="Group 22">
            <a:extLst>
              <a:ext uri="{FF2B5EF4-FFF2-40B4-BE49-F238E27FC236}">
                <a16:creationId xmlns:a16="http://schemas.microsoft.com/office/drawing/2014/main" id="{52A003BC-995D-9A5E-957C-E8C7AF0F37B8}"/>
              </a:ext>
            </a:extLst>
          </p:cNvPr>
          <p:cNvGrpSpPr/>
          <p:nvPr/>
        </p:nvGrpSpPr>
        <p:grpSpPr>
          <a:xfrm>
            <a:off x="6670016" y="1726752"/>
            <a:ext cx="2223012" cy="2416061"/>
            <a:chOff x="713124" y="2629014"/>
            <a:chExt cx="2671377" cy="2917436"/>
          </a:xfrm>
        </p:grpSpPr>
        <p:grpSp>
          <p:nvGrpSpPr>
            <p:cNvPr id="12" name="Group 11">
              <a:extLst>
                <a:ext uri="{FF2B5EF4-FFF2-40B4-BE49-F238E27FC236}">
                  <a16:creationId xmlns:a16="http://schemas.microsoft.com/office/drawing/2014/main" id="{D2016596-4C68-CCA3-7FF9-FB5D0FE64141}"/>
                </a:ext>
              </a:extLst>
            </p:cNvPr>
            <p:cNvGrpSpPr/>
            <p:nvPr/>
          </p:nvGrpSpPr>
          <p:grpSpPr>
            <a:xfrm>
              <a:off x="756681" y="2629014"/>
              <a:ext cx="2399746" cy="2685659"/>
              <a:chOff x="756681" y="2629014"/>
              <a:chExt cx="2399746" cy="2685659"/>
            </a:xfrm>
          </p:grpSpPr>
          <p:pic>
            <p:nvPicPr>
              <p:cNvPr id="9" name="Picture 8" descr="A qr code on a white background&#10;&#10;Description automatically generated">
                <a:extLst>
                  <a:ext uri="{FF2B5EF4-FFF2-40B4-BE49-F238E27FC236}">
                    <a16:creationId xmlns:a16="http://schemas.microsoft.com/office/drawing/2014/main" id="{9B1CB7EF-46A3-F1FA-736B-709EC14548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4992" y="3171548"/>
                <a:ext cx="2143125" cy="2143125"/>
              </a:xfrm>
              <a:prstGeom prst="rect">
                <a:avLst/>
              </a:prstGeom>
            </p:spPr>
          </p:pic>
          <p:sp>
            <p:nvSpPr>
              <p:cNvPr id="11" name="TextBox 10">
                <a:extLst>
                  <a:ext uri="{FF2B5EF4-FFF2-40B4-BE49-F238E27FC236}">
                    <a16:creationId xmlns:a16="http://schemas.microsoft.com/office/drawing/2014/main" id="{ACE62801-D7A4-2B90-35C1-0DE67760865F}"/>
                  </a:ext>
                </a:extLst>
              </p:cNvPr>
              <p:cNvSpPr txBox="1"/>
              <p:nvPr/>
            </p:nvSpPr>
            <p:spPr>
              <a:xfrm>
                <a:off x="756681" y="2629014"/>
                <a:ext cx="2399746" cy="584775"/>
              </a:xfrm>
              <a:prstGeom prst="rect">
                <a:avLst/>
              </a:prstGeom>
              <a:noFill/>
            </p:spPr>
            <p:txBody>
              <a:bodyPr wrap="square" rtlCol="0">
                <a:spAutoFit/>
              </a:bodyPr>
              <a:lstStyle/>
              <a:p>
                <a:pPr algn="ctr"/>
                <a:r>
                  <a:rPr lang="en-GB" sz="1200" dirty="0"/>
                  <a:t>Contribute directly to DHSC survey by 27</a:t>
                </a:r>
                <a:r>
                  <a:rPr lang="en-GB" sz="1200" baseline="30000" dirty="0"/>
                  <a:t>th</a:t>
                </a:r>
                <a:r>
                  <a:rPr lang="en-GB" sz="1200" dirty="0"/>
                  <a:t> June</a:t>
                </a:r>
              </a:p>
            </p:txBody>
          </p:sp>
        </p:grpSp>
        <p:sp>
          <p:nvSpPr>
            <p:cNvPr id="18" name="TextBox 17">
              <a:extLst>
                <a:ext uri="{FF2B5EF4-FFF2-40B4-BE49-F238E27FC236}">
                  <a16:creationId xmlns:a16="http://schemas.microsoft.com/office/drawing/2014/main" id="{E094EDFD-76AB-43A0-F7CD-D4C9B0CA694A}"/>
                </a:ext>
              </a:extLst>
            </p:cNvPr>
            <p:cNvSpPr txBox="1"/>
            <p:nvPr/>
          </p:nvSpPr>
          <p:spPr>
            <a:xfrm>
              <a:off x="713124" y="5207896"/>
              <a:ext cx="2671377" cy="338554"/>
            </a:xfrm>
            <a:prstGeom prst="rect">
              <a:avLst/>
            </a:prstGeom>
            <a:noFill/>
          </p:spPr>
          <p:txBody>
            <a:bodyPr wrap="square">
              <a:spAutoFit/>
            </a:bodyPr>
            <a:lstStyle/>
            <a:p>
              <a:r>
                <a:rPr lang="en-GB" sz="1200" dirty="0"/>
                <a:t>https://tinyurl.com/8294v2uc</a:t>
              </a:r>
            </a:p>
          </p:txBody>
        </p:sp>
      </p:grpSp>
      <p:grpSp>
        <p:nvGrpSpPr>
          <p:cNvPr id="24" name="Group 23">
            <a:extLst>
              <a:ext uri="{FF2B5EF4-FFF2-40B4-BE49-F238E27FC236}">
                <a16:creationId xmlns:a16="http://schemas.microsoft.com/office/drawing/2014/main" id="{E0CCF0DF-C844-7380-6492-B58E36A69D26}"/>
              </a:ext>
            </a:extLst>
          </p:cNvPr>
          <p:cNvGrpSpPr/>
          <p:nvPr/>
        </p:nvGrpSpPr>
        <p:grpSpPr>
          <a:xfrm>
            <a:off x="6670016" y="4325633"/>
            <a:ext cx="2442491" cy="2400555"/>
            <a:chOff x="3516515" y="2628892"/>
            <a:chExt cx="2964017" cy="2932947"/>
          </a:xfrm>
        </p:grpSpPr>
        <p:grpSp>
          <p:nvGrpSpPr>
            <p:cNvPr id="16" name="Group 15">
              <a:extLst>
                <a:ext uri="{FF2B5EF4-FFF2-40B4-BE49-F238E27FC236}">
                  <a16:creationId xmlns:a16="http://schemas.microsoft.com/office/drawing/2014/main" id="{718A8831-ACA4-E7F8-459A-E898940C6668}"/>
                </a:ext>
              </a:extLst>
            </p:cNvPr>
            <p:cNvGrpSpPr/>
            <p:nvPr/>
          </p:nvGrpSpPr>
          <p:grpSpPr>
            <a:xfrm>
              <a:off x="3560072" y="2628892"/>
              <a:ext cx="2558121" cy="2689186"/>
              <a:chOff x="3560072" y="2628892"/>
              <a:chExt cx="2558121" cy="2689186"/>
            </a:xfrm>
          </p:grpSpPr>
          <p:pic>
            <p:nvPicPr>
              <p:cNvPr id="14" name="Picture 13" descr="A qr code on a white background&#10;&#10;Description automatically generated">
                <a:extLst>
                  <a:ext uri="{FF2B5EF4-FFF2-40B4-BE49-F238E27FC236}">
                    <a16:creationId xmlns:a16="http://schemas.microsoft.com/office/drawing/2014/main" id="{F4AF351A-2D00-727E-34FF-F475DBB524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6379" y="3171548"/>
                <a:ext cx="2146530" cy="2146530"/>
              </a:xfrm>
              <a:prstGeom prst="rect">
                <a:avLst/>
              </a:prstGeom>
            </p:spPr>
          </p:pic>
          <p:sp>
            <p:nvSpPr>
              <p:cNvPr id="15" name="TextBox 14">
                <a:extLst>
                  <a:ext uri="{FF2B5EF4-FFF2-40B4-BE49-F238E27FC236}">
                    <a16:creationId xmlns:a16="http://schemas.microsoft.com/office/drawing/2014/main" id="{AD747E3D-24C6-E0F8-52A8-0430B58FBA4F}"/>
                  </a:ext>
                </a:extLst>
              </p:cNvPr>
              <p:cNvSpPr txBox="1"/>
              <p:nvPr/>
            </p:nvSpPr>
            <p:spPr>
              <a:xfrm>
                <a:off x="3560072" y="2628892"/>
                <a:ext cx="2558121" cy="584775"/>
              </a:xfrm>
              <a:prstGeom prst="rect">
                <a:avLst/>
              </a:prstGeom>
              <a:noFill/>
            </p:spPr>
            <p:txBody>
              <a:bodyPr wrap="square" rtlCol="0">
                <a:spAutoFit/>
              </a:bodyPr>
              <a:lstStyle/>
              <a:p>
                <a:pPr algn="ctr"/>
                <a:r>
                  <a:rPr lang="en-GB" sz="1200" dirty="0"/>
                  <a:t>Contribute to DHP &amp; partner response by 20</a:t>
                </a:r>
                <a:r>
                  <a:rPr lang="en-GB" sz="1200" baseline="30000" dirty="0"/>
                  <a:t>th</a:t>
                </a:r>
                <a:r>
                  <a:rPr lang="en-GB" sz="1200" dirty="0"/>
                  <a:t> June</a:t>
                </a:r>
              </a:p>
            </p:txBody>
          </p:sp>
        </p:grpSp>
        <p:sp>
          <p:nvSpPr>
            <p:cNvPr id="20" name="TextBox 19">
              <a:extLst>
                <a:ext uri="{FF2B5EF4-FFF2-40B4-BE49-F238E27FC236}">
                  <a16:creationId xmlns:a16="http://schemas.microsoft.com/office/drawing/2014/main" id="{D28CDD03-3494-30B6-F720-B3860495B483}"/>
                </a:ext>
              </a:extLst>
            </p:cNvPr>
            <p:cNvSpPr txBox="1"/>
            <p:nvPr/>
          </p:nvSpPr>
          <p:spPr>
            <a:xfrm>
              <a:off x="3516515" y="5192507"/>
              <a:ext cx="2964017" cy="369332"/>
            </a:xfrm>
            <a:prstGeom prst="rect">
              <a:avLst/>
            </a:prstGeom>
            <a:noFill/>
          </p:spPr>
          <p:txBody>
            <a:bodyPr wrap="square">
              <a:spAutoFit/>
            </a:bodyPr>
            <a:lstStyle/>
            <a:p>
              <a:r>
                <a:rPr lang="en-GB" sz="1350" dirty="0"/>
                <a:t>https://tinyurl.com/</a:t>
              </a:r>
              <a:r>
                <a:rPr lang="en-GB" sz="1200" dirty="0"/>
                <a:t>yeh8duuw</a:t>
              </a:r>
              <a:endParaRPr lang="en-GB" sz="1350" dirty="0"/>
            </a:p>
          </p:txBody>
        </p:sp>
      </p:grpSp>
      <p:sp>
        <p:nvSpPr>
          <p:cNvPr id="26" name="TextBox 25">
            <a:extLst>
              <a:ext uri="{FF2B5EF4-FFF2-40B4-BE49-F238E27FC236}">
                <a16:creationId xmlns:a16="http://schemas.microsoft.com/office/drawing/2014/main" id="{CCD7C4A7-4BA9-CDAC-2FAE-49991BA5BD94}"/>
              </a:ext>
            </a:extLst>
          </p:cNvPr>
          <p:cNvSpPr txBox="1"/>
          <p:nvPr/>
        </p:nvSpPr>
        <p:spPr>
          <a:xfrm>
            <a:off x="397057" y="1802024"/>
            <a:ext cx="6456173" cy="4401205"/>
          </a:xfrm>
          <a:prstGeom prst="rect">
            <a:avLst/>
          </a:prstGeom>
          <a:noFill/>
        </p:spPr>
        <p:txBody>
          <a:bodyPr wrap="square">
            <a:spAutoFit/>
          </a:bodyPr>
          <a:lstStyle/>
          <a:p>
            <a:pPr algn="l"/>
            <a:r>
              <a:rPr lang="en-GB" sz="1400" b="0" i="0" dirty="0">
                <a:solidFill>
                  <a:srgbClr val="101820"/>
                </a:solidFill>
                <a:effectLst/>
                <a:latin typeface="arial" panose="020B0604020202020204" pitchFamily="34" charset="0"/>
              </a:rPr>
              <a:t>The Department of Health and Social Care (DHSC) has launched a call for evidence to inform the development of the major conditions strategy to tackle ill health</a:t>
            </a:r>
            <a:r>
              <a:rPr lang="en-GB" sz="1400" dirty="0">
                <a:solidFill>
                  <a:srgbClr val="101820"/>
                </a:solidFill>
                <a:latin typeface="arial" panose="020B0604020202020204" pitchFamily="34" charset="0"/>
              </a:rPr>
              <a:t> </a:t>
            </a:r>
            <a:r>
              <a:rPr lang="en-GB" sz="1400" b="0" i="0" dirty="0">
                <a:solidFill>
                  <a:srgbClr val="101820"/>
                </a:solidFill>
                <a:effectLst/>
                <a:latin typeface="arial" panose="020B0604020202020204" pitchFamily="34" charset="0"/>
              </a:rPr>
              <a:t>and ease pressure on the health system. They are seeking views on how to prevent, diagnose, treat, and manage the groups of major conditions, namely:</a:t>
            </a:r>
          </a:p>
          <a:p>
            <a:pPr marL="214313" indent="-214313" algn="l">
              <a:buFont typeface="Arial" panose="020B0604020202020204" pitchFamily="34" charset="0"/>
              <a:buChar char="•"/>
            </a:pPr>
            <a:r>
              <a:rPr lang="en-GB" sz="1400" b="0" i="0" dirty="0">
                <a:solidFill>
                  <a:srgbClr val="101820"/>
                </a:solidFill>
                <a:effectLst/>
                <a:latin typeface="arial" panose="020B0604020202020204" pitchFamily="34" charset="0"/>
              </a:rPr>
              <a:t>cancers</a:t>
            </a:r>
          </a:p>
          <a:p>
            <a:pPr marL="214313" indent="-214313" algn="l">
              <a:buFont typeface="Arial" panose="020B0604020202020204" pitchFamily="34" charset="0"/>
              <a:buChar char="•"/>
            </a:pPr>
            <a:r>
              <a:rPr lang="en-GB" sz="1400" b="0" i="0" dirty="0">
                <a:solidFill>
                  <a:srgbClr val="101820"/>
                </a:solidFill>
                <a:effectLst/>
                <a:latin typeface="arial" panose="020B0604020202020204" pitchFamily="34" charset="0"/>
              </a:rPr>
              <a:t>cardiovascular diseases (including stroke and diabetes)</a:t>
            </a:r>
          </a:p>
          <a:p>
            <a:pPr marL="214313" indent="-214313" algn="l">
              <a:buFont typeface="Arial" panose="020B0604020202020204" pitchFamily="34" charset="0"/>
              <a:buChar char="•"/>
            </a:pPr>
            <a:r>
              <a:rPr lang="en-GB" sz="1400" b="0" i="0" dirty="0">
                <a:solidFill>
                  <a:srgbClr val="101820"/>
                </a:solidFill>
                <a:effectLst/>
                <a:latin typeface="arial" panose="020B0604020202020204" pitchFamily="34" charset="0"/>
              </a:rPr>
              <a:t>chronic respiratory diseases</a:t>
            </a:r>
          </a:p>
          <a:p>
            <a:pPr marL="214313" indent="-214313" algn="l">
              <a:buFont typeface="Arial" panose="020B0604020202020204" pitchFamily="34" charset="0"/>
              <a:buChar char="•"/>
            </a:pPr>
            <a:r>
              <a:rPr lang="en-GB" sz="1400" b="0" i="0" dirty="0">
                <a:solidFill>
                  <a:srgbClr val="101820"/>
                </a:solidFill>
                <a:effectLst/>
                <a:latin typeface="arial" panose="020B0604020202020204" pitchFamily="34" charset="0"/>
              </a:rPr>
              <a:t>dementia</a:t>
            </a:r>
          </a:p>
          <a:p>
            <a:pPr marL="214313" indent="-214313" algn="l">
              <a:buFont typeface="Arial" panose="020B0604020202020204" pitchFamily="34" charset="0"/>
              <a:buChar char="•"/>
            </a:pPr>
            <a:r>
              <a:rPr lang="en-GB" sz="1400" b="0" i="0" dirty="0">
                <a:solidFill>
                  <a:srgbClr val="101820"/>
                </a:solidFill>
                <a:effectLst/>
                <a:latin typeface="arial" panose="020B0604020202020204" pitchFamily="34" charset="0"/>
              </a:rPr>
              <a:t>mental ill health</a:t>
            </a:r>
          </a:p>
          <a:p>
            <a:pPr marL="214313" indent="-214313" algn="l">
              <a:buFont typeface="Arial" panose="020B0604020202020204" pitchFamily="34" charset="0"/>
              <a:buChar char="•"/>
            </a:pPr>
            <a:r>
              <a:rPr lang="en-GB" sz="1400" b="0" i="0" dirty="0">
                <a:solidFill>
                  <a:srgbClr val="101820"/>
                </a:solidFill>
                <a:effectLst/>
                <a:latin typeface="arial" panose="020B0604020202020204" pitchFamily="34" charset="0"/>
              </a:rPr>
              <a:t>musculoskeletal disorders</a:t>
            </a:r>
          </a:p>
          <a:p>
            <a:pPr algn="l"/>
            <a:endParaRPr lang="en-GB" sz="1400" b="0" i="0" dirty="0">
              <a:solidFill>
                <a:srgbClr val="101820"/>
              </a:solidFill>
              <a:effectLst/>
              <a:latin typeface="arial" panose="020B0604020202020204" pitchFamily="34" charset="0"/>
            </a:endParaRPr>
          </a:p>
          <a:p>
            <a:pPr algn="l"/>
            <a:r>
              <a:rPr lang="en-GB" sz="1400" dirty="0">
                <a:solidFill>
                  <a:srgbClr val="101820"/>
                </a:solidFill>
                <a:latin typeface="arial" panose="020B0604020202020204" pitchFamily="34" charset="0"/>
              </a:rPr>
              <a:t>+ </a:t>
            </a:r>
            <a:r>
              <a:rPr lang="en-GB" sz="1400" b="0" i="0" dirty="0">
                <a:solidFill>
                  <a:srgbClr val="101820"/>
                </a:solidFill>
                <a:effectLst/>
                <a:latin typeface="arial" panose="020B0604020202020204" pitchFamily="34" charset="0"/>
              </a:rPr>
              <a:t>how to tackle behavioural risk factors common to the major condition groups </a:t>
            </a:r>
          </a:p>
          <a:p>
            <a:pPr algn="l"/>
            <a:r>
              <a:rPr lang="en-GB" sz="1400" dirty="0">
                <a:solidFill>
                  <a:srgbClr val="101820"/>
                </a:solidFill>
                <a:latin typeface="arial" panose="020B0604020202020204" pitchFamily="34" charset="0"/>
              </a:rPr>
              <a:t>+ h</a:t>
            </a:r>
            <a:r>
              <a:rPr lang="en-GB" sz="1400" b="0" i="0" dirty="0">
                <a:solidFill>
                  <a:srgbClr val="101820"/>
                </a:solidFill>
                <a:effectLst/>
                <a:latin typeface="arial" panose="020B0604020202020204" pitchFamily="34" charset="0"/>
              </a:rPr>
              <a:t>ow to improve the care and outcomes </a:t>
            </a:r>
            <a:endParaRPr lang="en-GB" sz="1400" dirty="0">
              <a:solidFill>
                <a:srgbClr val="101820"/>
              </a:solidFill>
              <a:latin typeface="arial" panose="020B0604020202020204" pitchFamily="34" charset="0"/>
            </a:endParaRPr>
          </a:p>
          <a:p>
            <a:pPr algn="l"/>
            <a:endParaRPr lang="en-GB" sz="1400" dirty="0">
              <a:solidFill>
                <a:srgbClr val="101820"/>
              </a:solidFill>
              <a:latin typeface="arial" panose="020B0604020202020204" pitchFamily="34" charset="0"/>
            </a:endParaRPr>
          </a:p>
          <a:p>
            <a:pPr algn="l"/>
            <a:endParaRPr lang="en-GB" sz="1400" dirty="0">
              <a:solidFill>
                <a:schemeClr val="accent1">
                  <a:lumMod val="75000"/>
                </a:schemeClr>
              </a:solidFill>
              <a:latin typeface="arial" panose="020B0604020202020204" pitchFamily="34" charset="0"/>
            </a:endParaRPr>
          </a:p>
          <a:p>
            <a:pPr algn="l"/>
            <a:r>
              <a:rPr lang="en-GB" sz="1400" dirty="0">
                <a:solidFill>
                  <a:schemeClr val="accent1">
                    <a:lumMod val="75000"/>
                  </a:schemeClr>
                </a:solidFill>
                <a:latin typeface="arial" panose="020B0604020202020204" pitchFamily="34" charset="0"/>
              </a:rPr>
              <a:t>DHP will be submitting a joint response with partner organisations </a:t>
            </a:r>
          </a:p>
          <a:p>
            <a:pPr algn="l"/>
            <a:r>
              <a:rPr lang="en-GB" sz="1400" dirty="0">
                <a:solidFill>
                  <a:schemeClr val="accent1">
                    <a:lumMod val="75000"/>
                  </a:schemeClr>
                </a:solidFill>
                <a:latin typeface="arial" panose="020B0604020202020204" pitchFamily="34" charset="0"/>
              </a:rPr>
              <a:t>Submit directly and/or contribute to the DHP response</a:t>
            </a:r>
          </a:p>
          <a:p>
            <a:pPr marL="214313" indent="-214313" algn="l">
              <a:buFont typeface="Arial" panose="020B0604020202020204" pitchFamily="34" charset="0"/>
              <a:buChar char="•"/>
            </a:pPr>
            <a:r>
              <a:rPr lang="en-GB" sz="1400" dirty="0">
                <a:solidFill>
                  <a:schemeClr val="accent1">
                    <a:lumMod val="75000"/>
                  </a:schemeClr>
                </a:solidFill>
                <a:latin typeface="arial" panose="020B0604020202020204" pitchFamily="34" charset="0"/>
              </a:rPr>
              <a:t>Deadline for DHSC: 27</a:t>
            </a:r>
            <a:r>
              <a:rPr lang="en-GB" sz="1400" baseline="30000" dirty="0">
                <a:solidFill>
                  <a:schemeClr val="accent1">
                    <a:lumMod val="75000"/>
                  </a:schemeClr>
                </a:solidFill>
                <a:latin typeface="arial" panose="020B0604020202020204" pitchFamily="34" charset="0"/>
              </a:rPr>
              <a:t>th</a:t>
            </a:r>
            <a:r>
              <a:rPr lang="en-GB" sz="1400" dirty="0">
                <a:solidFill>
                  <a:schemeClr val="accent1">
                    <a:lumMod val="75000"/>
                  </a:schemeClr>
                </a:solidFill>
                <a:latin typeface="arial" panose="020B0604020202020204" pitchFamily="34" charset="0"/>
              </a:rPr>
              <a:t> June</a:t>
            </a:r>
          </a:p>
          <a:p>
            <a:pPr marL="214313" indent="-214313" algn="l">
              <a:buFont typeface="Arial" panose="020B0604020202020204" pitchFamily="34" charset="0"/>
              <a:buChar char="•"/>
            </a:pPr>
            <a:r>
              <a:rPr lang="en-GB" sz="1400" dirty="0">
                <a:solidFill>
                  <a:schemeClr val="accent1">
                    <a:lumMod val="75000"/>
                  </a:schemeClr>
                </a:solidFill>
                <a:latin typeface="arial" panose="020B0604020202020204" pitchFamily="34" charset="0"/>
              </a:rPr>
              <a:t>Deadline for contribute to DHP: 20</a:t>
            </a:r>
            <a:r>
              <a:rPr lang="en-GB" sz="1400" baseline="30000" dirty="0">
                <a:solidFill>
                  <a:schemeClr val="accent1">
                    <a:lumMod val="75000"/>
                  </a:schemeClr>
                </a:solidFill>
                <a:latin typeface="arial" panose="020B0604020202020204" pitchFamily="34" charset="0"/>
              </a:rPr>
              <a:t>th</a:t>
            </a:r>
            <a:r>
              <a:rPr lang="en-GB" sz="1400" dirty="0">
                <a:solidFill>
                  <a:schemeClr val="accent1">
                    <a:lumMod val="75000"/>
                  </a:schemeClr>
                </a:solidFill>
                <a:latin typeface="arial" panose="020B0604020202020204" pitchFamily="34" charset="0"/>
              </a:rPr>
              <a:t> June</a:t>
            </a:r>
            <a:endParaRPr lang="en-GB" sz="1350" dirty="0">
              <a:solidFill>
                <a:schemeClr val="accent1">
                  <a:lumMod val="75000"/>
                </a:schemeClr>
              </a:solidFill>
              <a:latin typeface="arial" panose="020B0604020202020204" pitchFamily="34" charset="0"/>
            </a:endParaRPr>
          </a:p>
        </p:txBody>
      </p:sp>
    </p:spTree>
    <p:extLst>
      <p:ext uri="{BB962C8B-B14F-4D97-AF65-F5344CB8AC3E}">
        <p14:creationId xmlns:p14="http://schemas.microsoft.com/office/powerpoint/2010/main" val="34132401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Magnifying glass and question mark">
            <a:extLst>
              <a:ext uri="{FF2B5EF4-FFF2-40B4-BE49-F238E27FC236}">
                <a16:creationId xmlns:a16="http://schemas.microsoft.com/office/drawing/2014/main" id="{B4A7668B-7BC7-D061-D026-BE5BB788F19B}"/>
              </a:ext>
            </a:extLst>
          </p:cNvPr>
          <p:cNvPicPr>
            <a:picLocks noChangeAspect="1"/>
          </p:cNvPicPr>
          <p:nvPr/>
        </p:nvPicPr>
        <p:blipFill rotWithShape="1">
          <a:blip r:embed="rId2"/>
          <a:srcRect l="17193" r="29482"/>
          <a:stretch/>
        </p:blipFill>
        <p:spPr>
          <a:xfrm>
            <a:off x="2642616" y="10"/>
            <a:ext cx="6501384" cy="6857990"/>
          </a:xfrm>
          <a:prstGeom prst="rect">
            <a:avLst/>
          </a:prstGeom>
        </p:spPr>
      </p:pic>
      <p:sp>
        <p:nvSpPr>
          <p:cNvPr id="23" name="Rectangle 2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ADF45D5A-661F-0496-83B1-B9494A8668AE}"/>
              </a:ext>
            </a:extLst>
          </p:cNvPr>
          <p:cNvSpPr>
            <a:spLocks noGrp="1"/>
          </p:cNvSpPr>
          <p:nvPr>
            <p:ph type="title"/>
          </p:nvPr>
        </p:nvSpPr>
        <p:spPr>
          <a:xfrm>
            <a:off x="358485" y="1122363"/>
            <a:ext cx="3017520" cy="3204134"/>
          </a:xfrm>
        </p:spPr>
        <p:txBody>
          <a:bodyPr vert="horz" lIns="91440" tIns="45720" rIns="91440" bIns="45720" rtlCol="0" anchor="b">
            <a:normAutofit/>
          </a:bodyPr>
          <a:lstStyle/>
          <a:p>
            <a:pPr algn="l"/>
            <a:r>
              <a:rPr lang="en-US" sz="4200" dirty="0">
                <a:solidFill>
                  <a:schemeClr val="tx1"/>
                </a:solidFill>
                <a:latin typeface="+mj-lt"/>
                <a:ea typeface="+mj-ea"/>
                <a:cs typeface="+mj-cs"/>
              </a:rPr>
              <a:t>Who should we engage with?</a:t>
            </a:r>
          </a:p>
        </p:txBody>
      </p:sp>
      <p:sp>
        <p:nvSpPr>
          <p:cNvPr id="25" name="Rectangle 2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4858780"/>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019335" y="216847"/>
            <a:ext cx="5605629" cy="994172"/>
          </a:xfrm>
        </p:spPr>
        <p:txBody>
          <a:bodyPr>
            <a:normAutofit/>
          </a:bodyPr>
          <a:lstStyle/>
          <a:p>
            <a:r>
              <a:rPr lang="en-GB" sz="6000" dirty="0"/>
              <a:t>WHO? </a:t>
            </a:r>
          </a:p>
        </p:txBody>
      </p:sp>
      <p:pic>
        <p:nvPicPr>
          <p:cNvPr id="44" name="Graphic 43" descr="Users">
            <a:extLst>
              <a:ext uri="{FF2B5EF4-FFF2-40B4-BE49-F238E27FC236}">
                <a16:creationId xmlns:a16="http://schemas.microsoft.com/office/drawing/2014/main" id="{2B49BEAF-DC1E-A869-1CB3-62F2FC9A58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41515" y="2857272"/>
            <a:ext cx="1143455" cy="1143455"/>
          </a:xfrm>
          <a:prstGeom prst="rect">
            <a:avLst/>
          </a:prstGeom>
        </p:spPr>
      </p:pic>
      <p:graphicFrame>
        <p:nvGraphicFramePr>
          <p:cNvPr id="51" name="Content Placeholder 2">
            <a:extLst>
              <a:ext uri="{FF2B5EF4-FFF2-40B4-BE49-F238E27FC236}">
                <a16:creationId xmlns:a16="http://schemas.microsoft.com/office/drawing/2014/main" id="{EBB67C04-74DE-4C39-7D76-861CD4C7E934}"/>
              </a:ext>
            </a:extLst>
          </p:cNvPr>
          <p:cNvGraphicFramePr>
            <a:graphicFrameLocks noGrp="1"/>
          </p:cNvGraphicFramePr>
          <p:nvPr>
            <p:ph idx="1"/>
            <p:extLst>
              <p:ext uri="{D42A27DB-BD31-4B8C-83A1-F6EECF244321}">
                <p14:modId xmlns:p14="http://schemas.microsoft.com/office/powerpoint/2010/main" val="3821450160"/>
              </p:ext>
            </p:extLst>
          </p:nvPr>
        </p:nvGraphicFramePr>
        <p:xfrm>
          <a:off x="459030" y="1518060"/>
          <a:ext cx="6849274" cy="49810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TextBox 7">
            <a:extLst>
              <a:ext uri="{FF2B5EF4-FFF2-40B4-BE49-F238E27FC236}">
                <a16:creationId xmlns:a16="http://schemas.microsoft.com/office/drawing/2014/main" id="{22F807FD-3C4F-4EDE-AECC-7D2EF0DDBD29}"/>
              </a:ext>
            </a:extLst>
          </p:cNvPr>
          <p:cNvSpPr txBox="1"/>
          <p:nvPr/>
        </p:nvSpPr>
        <p:spPr>
          <a:xfrm>
            <a:off x="4932039" y="3332793"/>
            <a:ext cx="2448273" cy="1865126"/>
          </a:xfrm>
          <a:prstGeom prst="rect">
            <a:avLst/>
          </a:prstGeom>
          <a:noFill/>
        </p:spPr>
        <p:txBody>
          <a:bodyPr wrap="square">
            <a:spAutoFit/>
          </a:bodyPr>
          <a:lstStyle/>
          <a:p>
            <a:pPr marL="0" lvl="0" indent="0" algn="l" defTabSz="577850">
              <a:lnSpc>
                <a:spcPct val="90000"/>
              </a:lnSpc>
              <a:spcBef>
                <a:spcPct val="0"/>
              </a:spcBef>
              <a:spcAft>
                <a:spcPct val="20000"/>
              </a:spcAft>
              <a:buFont typeface="Arial" panose="020B0604020202020204" pitchFamily="34" charset="0"/>
              <a:buChar char="•"/>
            </a:pPr>
            <a:r>
              <a:rPr lang="en-GB" dirty="0"/>
              <a:t>Audiences</a:t>
            </a:r>
            <a:endParaRPr lang="en-GB" kern="1200" dirty="0"/>
          </a:p>
          <a:p>
            <a:pPr marL="0" lvl="0" indent="0" algn="l" defTabSz="577850">
              <a:lnSpc>
                <a:spcPct val="90000"/>
              </a:lnSpc>
              <a:spcBef>
                <a:spcPct val="0"/>
              </a:spcBef>
              <a:spcAft>
                <a:spcPct val="20000"/>
              </a:spcAft>
              <a:buFont typeface="Arial" panose="020B0604020202020204" pitchFamily="34" charset="0"/>
              <a:buChar char="•"/>
            </a:pPr>
            <a:r>
              <a:rPr lang="en-GB" kern="1200" dirty="0"/>
              <a:t>Beneficiaries</a:t>
            </a:r>
            <a:endParaRPr lang="en-US" kern="1200" dirty="0"/>
          </a:p>
          <a:p>
            <a:pPr marL="0" lvl="0" indent="0" algn="l" defTabSz="577850">
              <a:lnSpc>
                <a:spcPct val="90000"/>
              </a:lnSpc>
              <a:spcBef>
                <a:spcPct val="0"/>
              </a:spcBef>
              <a:spcAft>
                <a:spcPct val="20000"/>
              </a:spcAft>
              <a:buFont typeface="Arial" panose="020B0604020202020204" pitchFamily="34" charset="0"/>
              <a:buChar char="•"/>
            </a:pPr>
            <a:r>
              <a:rPr lang="en-GB" kern="1200" dirty="0"/>
              <a:t>Commissioners</a:t>
            </a:r>
            <a:endParaRPr lang="en-US" kern="1200" dirty="0"/>
          </a:p>
          <a:p>
            <a:pPr marL="0" lvl="0" indent="0" algn="l" defTabSz="577850">
              <a:lnSpc>
                <a:spcPct val="90000"/>
              </a:lnSpc>
              <a:spcBef>
                <a:spcPct val="0"/>
              </a:spcBef>
              <a:spcAft>
                <a:spcPct val="20000"/>
              </a:spcAft>
              <a:buFont typeface="Arial" panose="020B0604020202020204" pitchFamily="34" charset="0"/>
              <a:buChar char="•"/>
            </a:pPr>
            <a:r>
              <a:rPr lang="en-GB" kern="1200" dirty="0"/>
              <a:t>Policy makers</a:t>
            </a:r>
            <a:endParaRPr lang="en-US" kern="1200" dirty="0"/>
          </a:p>
          <a:p>
            <a:pPr marL="0" marR="0" lvl="0" indent="0" algn="l" defTabSz="577850" eaLnBrk="1" fontAlgn="auto" latinLnBrk="0" hangingPunct="1">
              <a:lnSpc>
                <a:spcPct val="90000"/>
              </a:lnSpc>
              <a:spcBef>
                <a:spcPct val="0"/>
              </a:spcBef>
              <a:spcAft>
                <a:spcPct val="20000"/>
              </a:spcAft>
              <a:buClrTx/>
              <a:buSzTx/>
              <a:buFont typeface="Arial" panose="020B0604020202020204" pitchFamily="34" charset="0"/>
              <a:buChar char="•"/>
              <a:tabLst/>
              <a:defRPr/>
            </a:pPr>
            <a:r>
              <a:rPr lang="en-US" kern="1200" dirty="0">
                <a:solidFill>
                  <a:srgbClr val="002E5E">
                    <a:hueOff val="0"/>
                    <a:satOff val="0"/>
                    <a:lumOff val="0"/>
                    <a:alphaOff val="0"/>
                  </a:srgbClr>
                </a:solidFill>
                <a:latin typeface="Calibri"/>
                <a:ea typeface="+mn-ea"/>
                <a:cs typeface="+mn-cs"/>
              </a:rPr>
              <a:t>Funders</a:t>
            </a:r>
          </a:p>
          <a:p>
            <a:pPr marL="0" marR="0" lvl="0" indent="0" algn="l" defTabSz="577850" eaLnBrk="1" fontAlgn="auto" latinLnBrk="0" hangingPunct="1">
              <a:lnSpc>
                <a:spcPct val="90000"/>
              </a:lnSpc>
              <a:spcBef>
                <a:spcPct val="0"/>
              </a:spcBef>
              <a:spcAft>
                <a:spcPct val="20000"/>
              </a:spcAft>
              <a:buClrTx/>
              <a:buSzTx/>
              <a:buFont typeface="Arial" panose="020B0604020202020204" pitchFamily="34" charset="0"/>
              <a:buChar char="•"/>
              <a:tabLst/>
              <a:defRPr/>
            </a:pPr>
            <a:r>
              <a:rPr lang="en-GB" kern="1200" dirty="0">
                <a:solidFill>
                  <a:srgbClr val="002E5E">
                    <a:hueOff val="0"/>
                    <a:satOff val="0"/>
                    <a:lumOff val="0"/>
                    <a:alphaOff val="0"/>
                  </a:srgbClr>
                </a:solidFill>
                <a:latin typeface="Calibri"/>
                <a:ea typeface="+mn-ea"/>
                <a:cs typeface="+mn-cs"/>
              </a:rPr>
              <a:t>Wider stakeholders</a:t>
            </a:r>
            <a:endParaRPr lang="en-US" kern="1200" dirty="0">
              <a:solidFill>
                <a:srgbClr val="002E5E">
                  <a:hueOff val="0"/>
                  <a:satOff val="0"/>
                  <a:lumOff val="0"/>
                  <a:alphaOff val="0"/>
                </a:srgbClr>
              </a:solidFill>
              <a:latin typeface="Calibri"/>
              <a:ea typeface="+mn-ea"/>
              <a:cs typeface="+mn-cs"/>
            </a:endParaRPr>
          </a:p>
        </p:txBody>
      </p:sp>
    </p:spTree>
    <p:extLst>
      <p:ext uri="{BB962C8B-B14F-4D97-AF65-F5344CB8AC3E}">
        <p14:creationId xmlns:p14="http://schemas.microsoft.com/office/powerpoint/2010/main" val="1049340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5818" y="0"/>
            <a:ext cx="7472363"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0"/>
            <a:ext cx="7461504"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ADF45D5A-661F-0496-83B1-B9494A8668AE}"/>
              </a:ext>
            </a:extLst>
          </p:cNvPr>
          <p:cNvSpPr>
            <a:spLocks noGrp="1"/>
          </p:cNvSpPr>
          <p:nvPr>
            <p:ph type="title"/>
          </p:nvPr>
        </p:nvSpPr>
        <p:spPr>
          <a:xfrm>
            <a:off x="1143002" y="1999615"/>
            <a:ext cx="6858000" cy="2764028"/>
          </a:xfrm>
        </p:spPr>
        <p:txBody>
          <a:bodyPr vert="horz" lIns="91440" tIns="45720" rIns="91440" bIns="45720" rtlCol="0" anchor="ctr">
            <a:normAutofit/>
          </a:bodyPr>
          <a:lstStyle/>
          <a:p>
            <a:r>
              <a:rPr lang="en-US" sz="6300" kern="1200" dirty="0">
                <a:solidFill>
                  <a:schemeClr val="tx1"/>
                </a:solidFill>
                <a:latin typeface="+mj-lt"/>
                <a:ea typeface="+mj-ea"/>
                <a:cs typeface="+mj-cs"/>
              </a:rPr>
              <a:t>What do you want from the session? </a:t>
            </a:r>
          </a:p>
        </p:txBody>
      </p:sp>
      <p:sp>
        <p:nvSpPr>
          <p:cNvPr id="15" name="Rectangle 14">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8920" y="5524786"/>
            <a:ext cx="356616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F608CC77-A7C2-9325-B899-ED3ECCF61208}"/>
              </a:ext>
            </a:extLst>
          </p:cNvPr>
          <p:cNvSpPr txBox="1"/>
          <p:nvPr/>
        </p:nvSpPr>
        <p:spPr>
          <a:xfrm>
            <a:off x="2314738" y="6237312"/>
            <a:ext cx="4572000" cy="369332"/>
          </a:xfrm>
          <a:prstGeom prst="rect">
            <a:avLst/>
          </a:prstGeom>
          <a:noFill/>
        </p:spPr>
        <p:txBody>
          <a:bodyPr wrap="square">
            <a:spAutoFit/>
          </a:bodyPr>
          <a:lstStyle/>
          <a:p>
            <a:pPr algn="ctr"/>
            <a:r>
              <a:rPr lang="en-GB" dirty="0" err="1">
                <a:hlinkClick r:id="rId3"/>
              </a:rPr>
              <a:t>Mentimeter</a:t>
            </a:r>
            <a:endParaRPr lang="en-GB" dirty="0"/>
          </a:p>
        </p:txBody>
      </p:sp>
    </p:spTree>
    <p:extLst>
      <p:ext uri="{BB962C8B-B14F-4D97-AF65-F5344CB8AC3E}">
        <p14:creationId xmlns:p14="http://schemas.microsoft.com/office/powerpoint/2010/main" val="7171306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Magnifying glass and question mark">
            <a:extLst>
              <a:ext uri="{FF2B5EF4-FFF2-40B4-BE49-F238E27FC236}">
                <a16:creationId xmlns:a16="http://schemas.microsoft.com/office/drawing/2014/main" id="{B4A7668B-7BC7-D061-D026-BE5BB788F19B}"/>
              </a:ext>
            </a:extLst>
          </p:cNvPr>
          <p:cNvPicPr>
            <a:picLocks noChangeAspect="1"/>
          </p:cNvPicPr>
          <p:nvPr/>
        </p:nvPicPr>
        <p:blipFill rotWithShape="1">
          <a:blip r:embed="rId2"/>
          <a:srcRect l="17193" r="29482"/>
          <a:stretch/>
        </p:blipFill>
        <p:spPr>
          <a:xfrm>
            <a:off x="2642616" y="10"/>
            <a:ext cx="6501384" cy="6857990"/>
          </a:xfrm>
          <a:prstGeom prst="rect">
            <a:avLst/>
          </a:prstGeom>
        </p:spPr>
      </p:pic>
      <p:sp>
        <p:nvSpPr>
          <p:cNvPr id="23" name="Rectangle 2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ADF45D5A-661F-0496-83B1-B9494A8668AE}"/>
              </a:ext>
            </a:extLst>
          </p:cNvPr>
          <p:cNvSpPr>
            <a:spLocks noGrp="1"/>
          </p:cNvSpPr>
          <p:nvPr>
            <p:ph type="title"/>
          </p:nvPr>
        </p:nvSpPr>
        <p:spPr>
          <a:xfrm>
            <a:off x="358485" y="1122363"/>
            <a:ext cx="3017520" cy="3204134"/>
          </a:xfrm>
        </p:spPr>
        <p:txBody>
          <a:bodyPr vert="horz" lIns="91440" tIns="45720" rIns="91440" bIns="45720" rtlCol="0" anchor="b">
            <a:normAutofit/>
          </a:bodyPr>
          <a:lstStyle/>
          <a:p>
            <a:pPr algn="l"/>
            <a:r>
              <a:rPr lang="en-US" sz="4200" dirty="0">
                <a:solidFill>
                  <a:schemeClr val="tx1"/>
                </a:solidFill>
                <a:latin typeface="+mj-lt"/>
                <a:ea typeface="+mj-ea"/>
                <a:cs typeface="+mj-cs"/>
              </a:rPr>
              <a:t>What</a:t>
            </a:r>
          </a:p>
        </p:txBody>
      </p:sp>
      <p:sp>
        <p:nvSpPr>
          <p:cNvPr id="25" name="Rectangle 2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262778"/>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70F53F0A-6E7D-47DF-BA7F-91AD8550597E}"/>
              </a:ext>
            </a:extLst>
          </p:cNvPr>
          <p:cNvSpPr>
            <a:spLocks noGrp="1"/>
          </p:cNvSpPr>
          <p:nvPr>
            <p:ph type="body" sz="quarter" idx="10"/>
          </p:nvPr>
        </p:nvSpPr>
        <p:spPr/>
        <p:txBody>
          <a:bodyPr/>
          <a:lstStyle/>
          <a:p>
            <a:endParaRPr lang="en-GB" dirty="0"/>
          </a:p>
        </p:txBody>
      </p:sp>
      <p:sp>
        <p:nvSpPr>
          <p:cNvPr id="14" name="Content Placeholder 13">
            <a:extLst>
              <a:ext uri="{FF2B5EF4-FFF2-40B4-BE49-F238E27FC236}">
                <a16:creationId xmlns:a16="http://schemas.microsoft.com/office/drawing/2014/main" id="{B051BA37-C301-40FB-9A5D-EB7601FCEE10}"/>
              </a:ext>
            </a:extLst>
          </p:cNvPr>
          <p:cNvSpPr>
            <a:spLocks noGrp="1"/>
          </p:cNvSpPr>
          <p:nvPr>
            <p:ph sz="quarter" idx="11"/>
          </p:nvPr>
        </p:nvSpPr>
        <p:spPr>
          <a:xfrm>
            <a:off x="2029690" y="1412778"/>
            <a:ext cx="7114310" cy="4895949"/>
          </a:xfrm>
        </p:spPr>
        <p:txBody>
          <a:bodyPr/>
          <a:lstStyle/>
          <a:p>
            <a:pPr marL="342900" lvl="0" indent="-342900">
              <a:buFont typeface="Symbol" panose="05050102010706020507" pitchFamily="18" charset="2"/>
              <a:buChar char=""/>
            </a:pPr>
            <a:r>
              <a:rPr lang="en-GB"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New knowledge, insights or evidence (‘</a:t>
            </a:r>
            <a:r>
              <a:rPr lang="en-GB" sz="20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 now know’</a:t>
            </a:r>
            <a:r>
              <a:rPr lang="en-GB"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GB" sz="20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GB"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New concepts, ideas or perspectives (‘</a:t>
            </a:r>
            <a:r>
              <a:rPr lang="en-GB" sz="20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 have rethought’</a:t>
            </a:r>
            <a:r>
              <a:rPr lang="en-GB"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GB" sz="20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GB"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Insights into ways things are understood (‘</a:t>
            </a:r>
            <a:r>
              <a:rPr lang="en-GB" sz="20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 know how we know’</a:t>
            </a:r>
            <a:r>
              <a:rPr lang="en-GB"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GB" sz="20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GB"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New or modified research methods (‘</a:t>
            </a:r>
            <a:r>
              <a:rPr lang="en-GB" sz="20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 know how to’</a:t>
            </a:r>
            <a:r>
              <a:rPr lang="en-GB"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GB" sz="20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GB"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Experiences of what doesn’t work (‘</a:t>
            </a:r>
            <a:r>
              <a:rPr lang="en-GB" sz="20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 know not to</a:t>
            </a:r>
            <a:r>
              <a:rPr lang="en-GB"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GB" sz="20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GB"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 materially usable ‘thing’ such as a process, tool or intervention </a:t>
            </a:r>
            <a:r>
              <a:rPr lang="en-GB" sz="20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 now have a thing for’</a:t>
            </a:r>
            <a:r>
              <a:rPr lang="en-GB"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GB" sz="20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GB"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 new practice or way of performing (‘</a:t>
            </a:r>
            <a:r>
              <a:rPr lang="en-GB" sz="20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 have a new way to’</a:t>
            </a:r>
            <a:r>
              <a:rPr lang="en-GB"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GB" sz="20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GB"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Newly heard voices, especially through coproduction (‘</a:t>
            </a:r>
            <a:r>
              <a:rPr lang="en-GB" sz="20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we’ve now heard from’</a:t>
            </a:r>
            <a:r>
              <a:rPr lang="en-GB"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GB" sz="20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GB"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 new definition or set of parameters (‘</a:t>
            </a:r>
            <a:r>
              <a:rPr lang="en-GB" sz="20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 can now specify’</a:t>
            </a:r>
            <a:r>
              <a:rPr lang="en-GB"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GB" sz="20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GB" dirty="0"/>
          </a:p>
        </p:txBody>
      </p:sp>
      <p:sp>
        <p:nvSpPr>
          <p:cNvPr id="4" name="Title 3">
            <a:extLst>
              <a:ext uri="{FF2B5EF4-FFF2-40B4-BE49-F238E27FC236}">
                <a16:creationId xmlns:a16="http://schemas.microsoft.com/office/drawing/2014/main" id="{A515F2F0-D551-4AAD-902C-948D7D824438}"/>
              </a:ext>
            </a:extLst>
          </p:cNvPr>
          <p:cNvSpPr>
            <a:spLocks noGrp="1"/>
          </p:cNvSpPr>
          <p:nvPr>
            <p:ph type="title"/>
          </p:nvPr>
        </p:nvSpPr>
        <p:spPr/>
        <p:txBody>
          <a:bodyPr/>
          <a:lstStyle/>
          <a:p>
            <a:r>
              <a:rPr lang="en-GB" sz="3600" dirty="0"/>
              <a:t>What can we mobilise? </a:t>
            </a:r>
          </a:p>
        </p:txBody>
      </p:sp>
      <p:pic>
        <p:nvPicPr>
          <p:cNvPr id="2050" name="Picture 2" descr="British Journal of Health Psychology - Wiley Online Library">
            <a:extLst>
              <a:ext uri="{FF2B5EF4-FFF2-40B4-BE49-F238E27FC236}">
                <a16:creationId xmlns:a16="http://schemas.microsoft.com/office/drawing/2014/main" id="{EC89A96A-A6EA-45C0-B227-3843D07E81D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356" y="1808820"/>
            <a:ext cx="1526187" cy="219624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E598800-846F-497E-B989-82D3B8A63C58}"/>
              </a:ext>
            </a:extLst>
          </p:cNvPr>
          <p:cNvSpPr txBox="1"/>
          <p:nvPr/>
        </p:nvSpPr>
        <p:spPr>
          <a:xfrm>
            <a:off x="415325" y="4016515"/>
            <a:ext cx="1614364" cy="369332"/>
          </a:xfrm>
          <a:prstGeom prst="rect">
            <a:avLst/>
          </a:prstGeom>
          <a:noFill/>
        </p:spPr>
        <p:txBody>
          <a:bodyPr wrap="square" rtlCol="0">
            <a:spAutoFit/>
          </a:bodyPr>
          <a:lstStyle/>
          <a:p>
            <a:pPr algn="ctr"/>
            <a:r>
              <a:rPr lang="en-GB" dirty="0"/>
              <a:t>An output?</a:t>
            </a:r>
          </a:p>
        </p:txBody>
      </p:sp>
    </p:spTree>
    <p:extLst>
      <p:ext uri="{BB962C8B-B14F-4D97-AF65-F5344CB8AC3E}">
        <p14:creationId xmlns:p14="http://schemas.microsoft.com/office/powerpoint/2010/main" val="49694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8722C21-68F6-491B-8717-7A04F9D9EC76}"/>
              </a:ext>
            </a:extLst>
          </p:cNvPr>
          <p:cNvSpPr>
            <a:spLocks noGrp="1"/>
          </p:cNvSpPr>
          <p:nvPr>
            <p:ph type="body" sz="quarter" idx="10"/>
          </p:nvPr>
        </p:nvSpPr>
        <p:spPr>
          <a:xfrm>
            <a:off x="504031" y="404664"/>
            <a:ext cx="8135938" cy="863600"/>
          </a:xfrm>
        </p:spPr>
        <p:txBody>
          <a:bodyPr/>
          <a:lstStyle/>
          <a:p>
            <a:pPr algn="ctr"/>
            <a:r>
              <a:rPr lang="en-GB" sz="4400" dirty="0"/>
              <a:t>Evidence of impact</a:t>
            </a:r>
          </a:p>
        </p:txBody>
      </p:sp>
      <p:sp>
        <p:nvSpPr>
          <p:cNvPr id="7" name="Content Placeholder 6">
            <a:extLst>
              <a:ext uri="{FF2B5EF4-FFF2-40B4-BE49-F238E27FC236}">
                <a16:creationId xmlns:a16="http://schemas.microsoft.com/office/drawing/2014/main" id="{5658EFED-A206-4BB3-97AA-C1B53E3CC43E}"/>
              </a:ext>
            </a:extLst>
          </p:cNvPr>
          <p:cNvSpPr>
            <a:spLocks noGrp="1"/>
          </p:cNvSpPr>
          <p:nvPr>
            <p:ph sz="quarter" idx="11"/>
          </p:nvPr>
        </p:nvSpPr>
        <p:spPr>
          <a:xfrm>
            <a:off x="504031" y="1557387"/>
            <a:ext cx="8135938" cy="4895949"/>
          </a:xfrm>
        </p:spPr>
        <p:txBody>
          <a:bodyPr/>
          <a:lstStyle/>
          <a:p>
            <a:pPr>
              <a:spcAft>
                <a:spcPts val="600"/>
              </a:spcAft>
            </a:pPr>
            <a:r>
              <a:rPr lang="en-GB" sz="2400" dirty="0"/>
              <a:t>Needed to corroborate claims of research-led change</a:t>
            </a:r>
          </a:p>
          <a:p>
            <a:pPr>
              <a:spcAft>
                <a:spcPts val="600"/>
              </a:spcAft>
            </a:pPr>
            <a:r>
              <a:rPr lang="en-GB" sz="2400" dirty="0">
                <a:latin typeface="Arial" panose="020B0604020202020204" pitchFamily="34" charset="0"/>
                <a:cs typeface="Times New Roman" panose="02020603050405020304" pitchFamily="18" charset="0"/>
              </a:rPr>
              <a:t>Qualitative or quantitative</a:t>
            </a:r>
          </a:p>
          <a:p>
            <a:pPr>
              <a:spcAft>
                <a:spcPts val="600"/>
              </a:spcAft>
            </a:pPr>
            <a:r>
              <a:rPr lang="en-GB" sz="2400" dirty="0"/>
              <a:t>Commonly consists of several pieces which collectively corroborate the claim(s) </a:t>
            </a:r>
          </a:p>
          <a:p>
            <a:pPr>
              <a:spcAft>
                <a:spcPts val="600"/>
              </a:spcAft>
            </a:pPr>
            <a:r>
              <a:rPr lang="en-GB" sz="2400" dirty="0">
                <a:latin typeface="+mn-lt"/>
              </a:rPr>
              <a:t>Stronger when externally voiced, from a legitimate source, aligned to claim </a:t>
            </a:r>
          </a:p>
          <a:p>
            <a:pPr>
              <a:spcAft>
                <a:spcPts val="600"/>
              </a:spcAft>
            </a:pPr>
            <a:r>
              <a:rPr lang="en-GB" sz="2400" dirty="0">
                <a:latin typeface="+mn-lt"/>
                <a:cs typeface="Times New Roman" panose="02020603050405020304" pitchFamily="18" charset="0"/>
              </a:rPr>
              <a:t>No template, but common types include: </a:t>
            </a:r>
          </a:p>
          <a:p>
            <a:pPr lvl="1"/>
            <a:r>
              <a:rPr lang="en-GB" sz="1800" dirty="0">
                <a:latin typeface="+mn-lt"/>
              </a:rPr>
              <a:t>Testimonials</a:t>
            </a:r>
          </a:p>
          <a:p>
            <a:pPr lvl="1"/>
            <a:r>
              <a:rPr lang="en-GB" sz="1800" dirty="0">
                <a:latin typeface="+mn-lt"/>
              </a:rPr>
              <a:t>‘Data’ (survey, service access, visitor numbers…)</a:t>
            </a:r>
          </a:p>
          <a:p>
            <a:pPr lvl="1"/>
            <a:r>
              <a:rPr lang="en-GB" sz="1800" dirty="0">
                <a:latin typeface="+mn-lt"/>
              </a:rPr>
              <a:t>Policy citation</a:t>
            </a:r>
          </a:p>
          <a:p>
            <a:pPr lvl="1"/>
            <a:r>
              <a:rPr lang="en-GB" sz="1800" dirty="0">
                <a:latin typeface="+mn-lt"/>
              </a:rPr>
              <a:t>Practitioner guidance change</a:t>
            </a:r>
          </a:p>
          <a:p>
            <a:pPr lvl="1"/>
            <a:r>
              <a:rPr lang="en-GB" sz="1800" dirty="0">
                <a:latin typeface="+mn-lt"/>
              </a:rPr>
              <a:t>Organisational reports </a:t>
            </a:r>
          </a:p>
          <a:p>
            <a:pPr marL="482400" lvl="2" indent="0">
              <a:buNone/>
            </a:pPr>
            <a:r>
              <a:rPr lang="en-GB" sz="1600" dirty="0">
                <a:latin typeface="+mn-lt"/>
              </a:rPr>
              <a:t>(ie. something that proves the change)</a:t>
            </a:r>
            <a:endParaRPr lang="en-GB" sz="1800" dirty="0">
              <a:latin typeface="+mn-lt"/>
            </a:endParaRPr>
          </a:p>
        </p:txBody>
      </p:sp>
    </p:spTree>
    <p:extLst>
      <p:ext uri="{BB962C8B-B14F-4D97-AF65-F5344CB8AC3E}">
        <p14:creationId xmlns:p14="http://schemas.microsoft.com/office/powerpoint/2010/main" val="21939139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Magnifying glass and question mark">
            <a:extLst>
              <a:ext uri="{FF2B5EF4-FFF2-40B4-BE49-F238E27FC236}">
                <a16:creationId xmlns:a16="http://schemas.microsoft.com/office/drawing/2014/main" id="{B4A7668B-7BC7-D061-D026-BE5BB788F19B}"/>
              </a:ext>
            </a:extLst>
          </p:cNvPr>
          <p:cNvPicPr>
            <a:picLocks noChangeAspect="1"/>
          </p:cNvPicPr>
          <p:nvPr/>
        </p:nvPicPr>
        <p:blipFill rotWithShape="1">
          <a:blip r:embed="rId2"/>
          <a:srcRect l="17193" r="29482"/>
          <a:stretch/>
        </p:blipFill>
        <p:spPr>
          <a:xfrm>
            <a:off x="2642616" y="10"/>
            <a:ext cx="6501384" cy="6857990"/>
          </a:xfrm>
          <a:prstGeom prst="rect">
            <a:avLst/>
          </a:prstGeom>
        </p:spPr>
      </p:pic>
      <p:sp>
        <p:nvSpPr>
          <p:cNvPr id="23" name="Rectangle 2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ADF45D5A-661F-0496-83B1-B9494A8668AE}"/>
              </a:ext>
            </a:extLst>
          </p:cNvPr>
          <p:cNvSpPr>
            <a:spLocks noGrp="1"/>
          </p:cNvSpPr>
          <p:nvPr>
            <p:ph type="title"/>
          </p:nvPr>
        </p:nvSpPr>
        <p:spPr>
          <a:xfrm>
            <a:off x="358485" y="1122363"/>
            <a:ext cx="3017520" cy="3204134"/>
          </a:xfrm>
        </p:spPr>
        <p:txBody>
          <a:bodyPr vert="horz" lIns="91440" tIns="45720" rIns="91440" bIns="45720" rtlCol="0" anchor="b">
            <a:normAutofit/>
          </a:bodyPr>
          <a:lstStyle/>
          <a:p>
            <a:pPr algn="l"/>
            <a:r>
              <a:rPr lang="en-US" sz="4200" dirty="0">
                <a:solidFill>
                  <a:schemeClr val="tx1"/>
                </a:solidFill>
                <a:latin typeface="+mj-lt"/>
                <a:ea typeface="+mj-ea"/>
                <a:cs typeface="+mj-cs"/>
              </a:rPr>
              <a:t>Impact and you</a:t>
            </a:r>
          </a:p>
        </p:txBody>
      </p:sp>
      <p:sp>
        <p:nvSpPr>
          <p:cNvPr id="25" name="Rectangle 2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C16ADA3-A667-DD0D-70D4-7F3707CD32BD}"/>
              </a:ext>
            </a:extLst>
          </p:cNvPr>
          <p:cNvSpPr txBox="1"/>
          <p:nvPr/>
        </p:nvSpPr>
        <p:spPr>
          <a:xfrm>
            <a:off x="358485" y="4725144"/>
            <a:ext cx="2983230" cy="646331"/>
          </a:xfrm>
          <a:prstGeom prst="rect">
            <a:avLst/>
          </a:prstGeom>
          <a:noFill/>
        </p:spPr>
        <p:txBody>
          <a:bodyPr wrap="square" rtlCol="0">
            <a:spAutoFit/>
          </a:bodyPr>
          <a:lstStyle/>
          <a:p>
            <a:r>
              <a:rPr lang="en-GB" dirty="0"/>
              <a:t>What can you do to build your impact literacy? </a:t>
            </a:r>
          </a:p>
        </p:txBody>
      </p:sp>
    </p:spTree>
    <p:extLst>
      <p:ext uri="{BB962C8B-B14F-4D97-AF65-F5344CB8AC3E}">
        <p14:creationId xmlns:p14="http://schemas.microsoft.com/office/powerpoint/2010/main" val="4130775407"/>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8E414-6A01-07D6-BA18-6D9BC81D3002}"/>
              </a:ext>
            </a:extLst>
          </p:cNvPr>
          <p:cNvSpPr>
            <a:spLocks noGrp="1"/>
          </p:cNvSpPr>
          <p:nvPr>
            <p:ph type="title"/>
          </p:nvPr>
        </p:nvSpPr>
        <p:spPr/>
        <p:txBody>
          <a:bodyPr/>
          <a:lstStyle/>
          <a:p>
            <a:r>
              <a:rPr lang="en-GB" dirty="0"/>
              <a:t>Your CV already reflects impact…</a:t>
            </a:r>
          </a:p>
        </p:txBody>
      </p:sp>
      <p:sp>
        <p:nvSpPr>
          <p:cNvPr id="3" name="Content Placeholder 2">
            <a:extLst>
              <a:ext uri="{FF2B5EF4-FFF2-40B4-BE49-F238E27FC236}">
                <a16:creationId xmlns:a16="http://schemas.microsoft.com/office/drawing/2014/main" id="{11AB76A2-DE22-1123-3632-73D349F1A9A2}"/>
              </a:ext>
            </a:extLst>
          </p:cNvPr>
          <p:cNvSpPr>
            <a:spLocks noGrp="1"/>
          </p:cNvSpPr>
          <p:nvPr>
            <p:ph idx="1"/>
          </p:nvPr>
        </p:nvSpPr>
        <p:spPr/>
        <p:txBody>
          <a:bodyPr/>
          <a:lstStyle/>
          <a:p>
            <a:pPr>
              <a:spcAft>
                <a:spcPts val="1200"/>
              </a:spcAft>
            </a:pPr>
            <a:r>
              <a:rPr lang="en-GB" dirty="0"/>
              <a:t>Knowledge mobilisation and engagement </a:t>
            </a:r>
            <a:r>
              <a:rPr lang="en-GB" sz="1400" dirty="0">
                <a:solidFill>
                  <a:srgbClr val="00B050"/>
                </a:solidFill>
              </a:rPr>
              <a:t>[engagement skills]</a:t>
            </a:r>
          </a:p>
          <a:p>
            <a:pPr>
              <a:spcAft>
                <a:spcPts val="1200"/>
              </a:spcAft>
            </a:pPr>
            <a:r>
              <a:rPr lang="en-GB" dirty="0"/>
              <a:t>Activities to show the benefit of eg. workshop surveys </a:t>
            </a:r>
            <a:r>
              <a:rPr lang="en-GB" sz="1400" dirty="0">
                <a:solidFill>
                  <a:srgbClr val="00B050"/>
                </a:solidFill>
              </a:rPr>
              <a:t>[evaluation skills]</a:t>
            </a:r>
          </a:p>
          <a:p>
            <a:pPr>
              <a:spcAft>
                <a:spcPts val="1200"/>
              </a:spcAft>
            </a:pPr>
            <a:r>
              <a:rPr lang="en-GB" dirty="0"/>
              <a:t>Implementation of research or interventions </a:t>
            </a:r>
            <a:r>
              <a:rPr lang="en-GB" sz="1400" dirty="0">
                <a:solidFill>
                  <a:srgbClr val="00B050"/>
                </a:solidFill>
              </a:rPr>
              <a:t>[implementation skills]</a:t>
            </a:r>
          </a:p>
          <a:p>
            <a:pPr>
              <a:spcAft>
                <a:spcPts val="1200"/>
              </a:spcAft>
            </a:pPr>
            <a:r>
              <a:rPr lang="en-GB" dirty="0"/>
              <a:t>Tracking how research is used in practice </a:t>
            </a:r>
            <a:r>
              <a:rPr lang="en-GB" sz="1400" dirty="0">
                <a:solidFill>
                  <a:srgbClr val="00B050"/>
                </a:solidFill>
              </a:rPr>
              <a:t>[monitoring skills]</a:t>
            </a:r>
          </a:p>
          <a:p>
            <a:pPr>
              <a:spcAft>
                <a:spcPts val="1200"/>
              </a:spcAft>
            </a:pPr>
            <a:r>
              <a:rPr lang="en-GB" dirty="0"/>
              <a:t>Building partnerships with non-academic organisations </a:t>
            </a:r>
            <a:r>
              <a:rPr lang="en-GB" sz="1400" dirty="0">
                <a:solidFill>
                  <a:srgbClr val="00B050"/>
                </a:solidFill>
              </a:rPr>
              <a:t>[partnership skills]</a:t>
            </a:r>
          </a:p>
          <a:p>
            <a:pPr>
              <a:spcAft>
                <a:spcPts val="1200"/>
              </a:spcAft>
            </a:pPr>
            <a:r>
              <a:rPr lang="en-GB" dirty="0"/>
              <a:t>Contribution to a case study </a:t>
            </a:r>
            <a:r>
              <a:rPr lang="en-GB" sz="1400" dirty="0">
                <a:solidFill>
                  <a:srgbClr val="00B050"/>
                </a:solidFill>
              </a:rPr>
              <a:t>[REF skills!]</a:t>
            </a:r>
          </a:p>
          <a:p>
            <a:pPr>
              <a:spcAft>
                <a:spcPts val="1200"/>
              </a:spcAft>
            </a:pPr>
            <a:r>
              <a:rPr lang="en-GB" dirty="0"/>
              <a:t>Mapping a change process </a:t>
            </a:r>
            <a:r>
              <a:rPr lang="en-GB" sz="1400" dirty="0">
                <a:solidFill>
                  <a:srgbClr val="00B050"/>
                </a:solidFill>
              </a:rPr>
              <a:t>[planning skills]</a:t>
            </a:r>
          </a:p>
          <a:p>
            <a:pPr>
              <a:spcAft>
                <a:spcPts val="1200"/>
              </a:spcAft>
            </a:pPr>
            <a:r>
              <a:rPr lang="en-GB" dirty="0"/>
              <a:t>Creative feedback to non-academics </a:t>
            </a:r>
            <a:r>
              <a:rPr lang="en-GB" sz="1400" dirty="0">
                <a:solidFill>
                  <a:srgbClr val="00B050"/>
                </a:solidFill>
              </a:rPr>
              <a:t>[Communication skills]</a:t>
            </a:r>
          </a:p>
        </p:txBody>
      </p:sp>
    </p:spTree>
    <p:extLst>
      <p:ext uri="{BB962C8B-B14F-4D97-AF65-F5344CB8AC3E}">
        <p14:creationId xmlns:p14="http://schemas.microsoft.com/office/powerpoint/2010/main" val="28929467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2">
            <a:extLst>
              <a:ext uri="{FF2B5EF4-FFF2-40B4-BE49-F238E27FC236}">
                <a16:creationId xmlns:a16="http://schemas.microsoft.com/office/drawing/2014/main" id="{78877234-B99A-5FFF-E3B1-7164280628E4}"/>
              </a:ext>
            </a:extLst>
          </p:cNvPr>
          <p:cNvGraphicFramePr>
            <a:graphicFrameLocks noGrp="1"/>
          </p:cNvGraphicFramePr>
          <p:nvPr>
            <p:ph sz="quarter" idx="11"/>
            <p:extLst>
              <p:ext uri="{D42A27DB-BD31-4B8C-83A1-F6EECF244321}">
                <p14:modId xmlns:p14="http://schemas.microsoft.com/office/powerpoint/2010/main" val="442123231"/>
              </p:ext>
            </p:extLst>
          </p:nvPr>
        </p:nvGraphicFramePr>
        <p:xfrm>
          <a:off x="0" y="1772816"/>
          <a:ext cx="3672210" cy="4536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4">
            <a:extLst>
              <a:ext uri="{FF2B5EF4-FFF2-40B4-BE49-F238E27FC236}">
                <a16:creationId xmlns:a16="http://schemas.microsoft.com/office/drawing/2014/main" id="{015091ED-2A60-42C5-A163-51F016644A64}"/>
              </a:ext>
            </a:extLst>
          </p:cNvPr>
          <p:cNvSpPr>
            <a:spLocks noGrp="1"/>
          </p:cNvSpPr>
          <p:nvPr>
            <p:ph sz="quarter" idx="12"/>
          </p:nvPr>
        </p:nvSpPr>
        <p:spPr>
          <a:xfrm>
            <a:off x="3419872" y="1556792"/>
            <a:ext cx="5471840" cy="5112568"/>
          </a:xfrm>
          <a:solidFill>
            <a:schemeClr val="accent1">
              <a:lumMod val="20000"/>
              <a:lumOff val="80000"/>
            </a:schemeClr>
          </a:solidFill>
        </p:spPr>
        <p:txBody>
          <a:bodyPr/>
          <a:lstStyle/>
          <a:p>
            <a:pPr>
              <a:spcAft>
                <a:spcPts val="1800"/>
              </a:spcAft>
            </a:pPr>
            <a:r>
              <a:rPr lang="en-GB" dirty="0"/>
              <a:t>Connect into networks which are focused on change</a:t>
            </a:r>
          </a:p>
          <a:p>
            <a:pPr>
              <a:spcAft>
                <a:spcPts val="1800"/>
              </a:spcAft>
            </a:pPr>
            <a:r>
              <a:rPr lang="en-GB" dirty="0"/>
              <a:t>Skill-up</a:t>
            </a:r>
          </a:p>
          <a:p>
            <a:pPr>
              <a:spcAft>
                <a:spcPts val="1800"/>
              </a:spcAft>
            </a:pPr>
            <a:r>
              <a:rPr lang="en-GB" dirty="0"/>
              <a:t>Shift beyond dissemination </a:t>
            </a:r>
          </a:p>
          <a:p>
            <a:pPr>
              <a:spcAft>
                <a:spcPts val="1800"/>
              </a:spcAft>
            </a:pPr>
            <a:r>
              <a:rPr lang="en-GB" dirty="0"/>
              <a:t>Dive into implementation science</a:t>
            </a:r>
          </a:p>
          <a:p>
            <a:pPr>
              <a:spcAft>
                <a:spcPts val="1800"/>
              </a:spcAft>
            </a:pPr>
            <a:r>
              <a:rPr lang="en-GB" dirty="0"/>
              <a:t>Check out examples of impact</a:t>
            </a:r>
          </a:p>
          <a:p>
            <a:pPr>
              <a:spcAft>
                <a:spcPts val="1800"/>
              </a:spcAft>
            </a:pPr>
            <a:r>
              <a:rPr lang="en-GB" dirty="0"/>
              <a:t>Connect with the people who are making a difference</a:t>
            </a:r>
          </a:p>
        </p:txBody>
      </p:sp>
      <p:sp>
        <p:nvSpPr>
          <p:cNvPr id="4" name="Title 3">
            <a:extLst>
              <a:ext uri="{FF2B5EF4-FFF2-40B4-BE49-F238E27FC236}">
                <a16:creationId xmlns:a16="http://schemas.microsoft.com/office/drawing/2014/main" id="{3DC810BE-C294-49F4-BA24-0B55F1588197}"/>
              </a:ext>
            </a:extLst>
          </p:cNvPr>
          <p:cNvSpPr>
            <a:spLocks noGrp="1"/>
          </p:cNvSpPr>
          <p:nvPr>
            <p:ph type="title"/>
          </p:nvPr>
        </p:nvSpPr>
        <p:spPr>
          <a:xfrm>
            <a:off x="685800" y="260648"/>
            <a:ext cx="7772400" cy="936104"/>
          </a:xfrm>
        </p:spPr>
        <p:txBody>
          <a:bodyPr/>
          <a:lstStyle/>
          <a:p>
            <a:r>
              <a:rPr lang="en-GB" dirty="0"/>
              <a:t>Weaving impact into your career</a:t>
            </a:r>
          </a:p>
        </p:txBody>
      </p:sp>
      <p:sp>
        <p:nvSpPr>
          <p:cNvPr id="12" name="Rectangle 11" descr="Cauldron with solid fill">
            <a:extLst>
              <a:ext uri="{FF2B5EF4-FFF2-40B4-BE49-F238E27FC236}">
                <a16:creationId xmlns:a16="http://schemas.microsoft.com/office/drawing/2014/main" id="{3B089C98-9923-45D5-A58E-CB666FB2C751}"/>
              </a:ext>
            </a:extLst>
          </p:cNvPr>
          <p:cNvSpPr/>
          <p:nvPr/>
        </p:nvSpPr>
        <p:spPr>
          <a:xfrm>
            <a:off x="2267744" y="5104392"/>
            <a:ext cx="531562" cy="531562"/>
          </a:xfrm>
          <a:prstGeom prst="rect">
            <a:avLst/>
          </a:prstGeom>
          <a:blipFill>
            <a:blip r:embed="rId7">
              <a:extLst>
                <a:ext uri="{96DAC541-7B7A-43D3-8B79-37D633B846F1}">
                  <asvg:svgBlip xmlns:asvg="http://schemas.microsoft.com/office/drawing/2016/SVG/main" r:embed="rId8"/>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13" name="Group 12">
            <a:extLst>
              <a:ext uri="{FF2B5EF4-FFF2-40B4-BE49-F238E27FC236}">
                <a16:creationId xmlns:a16="http://schemas.microsoft.com/office/drawing/2014/main" id="{C6B8627E-5C1F-48AF-9339-6CC16302F46B}"/>
              </a:ext>
            </a:extLst>
          </p:cNvPr>
          <p:cNvGrpSpPr/>
          <p:nvPr/>
        </p:nvGrpSpPr>
        <p:grpSpPr>
          <a:xfrm>
            <a:off x="1942893" y="5830051"/>
            <a:ext cx="1181250" cy="472500"/>
            <a:chOff x="1835193" y="4038028"/>
            <a:chExt cx="1181250" cy="472500"/>
          </a:xfrm>
        </p:grpSpPr>
        <p:sp>
          <p:nvSpPr>
            <p:cNvPr id="14" name="Rectangle 13">
              <a:extLst>
                <a:ext uri="{FF2B5EF4-FFF2-40B4-BE49-F238E27FC236}">
                  <a16:creationId xmlns:a16="http://schemas.microsoft.com/office/drawing/2014/main" id="{D6BBAD41-F348-47BC-98A7-A28A1B44107C}"/>
                </a:ext>
              </a:extLst>
            </p:cNvPr>
            <p:cNvSpPr/>
            <p:nvPr/>
          </p:nvSpPr>
          <p:spPr>
            <a:xfrm>
              <a:off x="1835193" y="4038028"/>
              <a:ext cx="1181250" cy="4725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TextBox 14">
              <a:extLst>
                <a:ext uri="{FF2B5EF4-FFF2-40B4-BE49-F238E27FC236}">
                  <a16:creationId xmlns:a16="http://schemas.microsoft.com/office/drawing/2014/main" id="{A71B77D1-1EFD-4C6C-ABCD-EE5E29CDE4DB}"/>
                </a:ext>
              </a:extLst>
            </p:cNvPr>
            <p:cNvSpPr txBox="1"/>
            <p:nvPr/>
          </p:nvSpPr>
          <p:spPr>
            <a:xfrm>
              <a:off x="1835193" y="4038028"/>
              <a:ext cx="1181250" cy="4725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GB" sz="1600" kern="1200" baseline="0" dirty="0"/>
                <a:t>As a </a:t>
              </a:r>
              <a:r>
                <a:rPr lang="en-GB" sz="1600" i="1" kern="1200" baseline="0" dirty="0"/>
                <a:t>mix</a:t>
              </a:r>
              <a:endParaRPr lang="en-US" sz="1600" i="1" kern="1200" dirty="0"/>
            </a:p>
          </p:txBody>
        </p:sp>
      </p:grpSp>
    </p:spTree>
    <p:extLst>
      <p:ext uri="{BB962C8B-B14F-4D97-AF65-F5344CB8AC3E}">
        <p14:creationId xmlns:p14="http://schemas.microsoft.com/office/powerpoint/2010/main" val="10236659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421117CB-D197-45F3-B441-4AC4D215E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4F4BB964-F5AA-45BD-906E-192DA00A90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5400000" flipH="1" flipV="1">
            <a:off x="-167666" y="1765974"/>
            <a:ext cx="4728955" cy="3344819"/>
          </a:xfrm>
          <a:custGeom>
            <a:avLst/>
            <a:gdLst>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34742 w 11603130"/>
              <a:gd name="connsiteY11" fmla="*/ 5912754 h 6362961"/>
              <a:gd name="connsiteX12" fmla="*/ 8343333 w 11603130"/>
              <a:gd name="connsiteY12" fmla="*/ 6362961 h 6362961"/>
              <a:gd name="connsiteX13" fmla="*/ 8951337 w 11603130"/>
              <a:gd name="connsiteY13" fmla="*/ 5912879 h 6362961"/>
              <a:gd name="connsiteX14" fmla="*/ 9710371 w 11603130"/>
              <a:gd name="connsiteY14" fmla="*/ 5911624 h 6362961"/>
              <a:gd name="connsiteX15" fmla="*/ 9804791 w 11603130"/>
              <a:gd name="connsiteY15" fmla="*/ 5908320 h 6362961"/>
              <a:gd name="connsiteX16" fmla="*/ 9863784 w 11603130"/>
              <a:gd name="connsiteY16" fmla="*/ 5909115 h 6362961"/>
              <a:gd name="connsiteX17" fmla="*/ 10007288 w 11603130"/>
              <a:gd name="connsiteY17" fmla="*/ 5914499 h 6362961"/>
              <a:gd name="connsiteX18" fmla="*/ 10927227 w 11603130"/>
              <a:gd name="connsiteY18" fmla="*/ 5922366 h 6362961"/>
              <a:gd name="connsiteX19" fmla="*/ 11562333 w 11603130"/>
              <a:gd name="connsiteY19" fmla="*/ 5906085 h 6362961"/>
              <a:gd name="connsiteX20" fmla="*/ 11571244 w 11603130"/>
              <a:gd name="connsiteY20" fmla="*/ 2621674 h 6362961"/>
              <a:gd name="connsiteX21" fmla="*/ 11561892 w 11603130"/>
              <a:gd name="connsiteY21" fmla="*/ 176313 h 6362961"/>
              <a:gd name="connsiteX22" fmla="*/ 11289537 w 11603130"/>
              <a:gd name="connsiteY22" fmla="*/ 107615 h 6362961"/>
              <a:gd name="connsiteX23" fmla="*/ 10689999 w 11603130"/>
              <a:gd name="connsiteY23" fmla="*/ 70591 h 6362961"/>
              <a:gd name="connsiteX24" fmla="*/ 7599878 w 11603130"/>
              <a:gd name="connsiteY24" fmla="*/ 7591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5045206 w 11603130"/>
              <a:gd name="connsiteY10" fmla="*/ 5927859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8951337 w 11603130"/>
              <a:gd name="connsiteY12" fmla="*/ 5912879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42722 w 11603130"/>
              <a:gd name="connsiteY12" fmla="*/ 5885506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098386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8972 w 11603130"/>
              <a:gd name="connsiteY5" fmla="*/ 3523848 h 6335587"/>
              <a:gd name="connsiteX6" fmla="*/ 148480 w 11603130"/>
              <a:gd name="connsiteY6" fmla="*/ 5930841 h 6335587"/>
              <a:gd name="connsiteX7" fmla="*/ 2638911 w 11603130"/>
              <a:gd name="connsiteY7" fmla="*/ 5933377 h 6335587"/>
              <a:gd name="connsiteX8" fmla="*/ 4080684 w 11603130"/>
              <a:gd name="connsiteY8" fmla="*/ 5926717 h 6335587"/>
              <a:gd name="connsiteX9" fmla="*/ 5045206 w 11603130"/>
              <a:gd name="connsiteY9" fmla="*/ 5927859 h 6335587"/>
              <a:gd name="connsiteX10" fmla="*/ 5855834 w 11603130"/>
              <a:gd name="connsiteY10" fmla="*/ 6335587 h 6335587"/>
              <a:gd name="connsiteX11" fmla="*/ 6274422 w 11603130"/>
              <a:gd name="connsiteY11" fmla="*/ 5903346 h 6335587"/>
              <a:gd name="connsiteX12" fmla="*/ 9098386 w 11603130"/>
              <a:gd name="connsiteY12" fmla="*/ 5911624 h 6335587"/>
              <a:gd name="connsiteX13" fmla="*/ 10007288 w 11603130"/>
              <a:gd name="connsiteY13" fmla="*/ 5914499 h 6335587"/>
              <a:gd name="connsiteX14" fmla="*/ 10927227 w 11603130"/>
              <a:gd name="connsiteY14" fmla="*/ 5922366 h 6335587"/>
              <a:gd name="connsiteX15" fmla="*/ 11562333 w 11603130"/>
              <a:gd name="connsiteY15" fmla="*/ 5906085 h 6335587"/>
              <a:gd name="connsiteX16" fmla="*/ 11571244 w 11603130"/>
              <a:gd name="connsiteY16" fmla="*/ 2621674 h 6335587"/>
              <a:gd name="connsiteX17" fmla="*/ 11561892 w 11603130"/>
              <a:gd name="connsiteY17" fmla="*/ 176313 h 6335587"/>
              <a:gd name="connsiteX18" fmla="*/ 11289537 w 11603130"/>
              <a:gd name="connsiteY18" fmla="*/ 107615 h 6335587"/>
              <a:gd name="connsiteX19" fmla="*/ 10689999 w 11603130"/>
              <a:gd name="connsiteY19" fmla="*/ 70591 h 6335587"/>
              <a:gd name="connsiteX20" fmla="*/ 7599878 w 11603130"/>
              <a:gd name="connsiteY20" fmla="*/ 75910 h 6335587"/>
              <a:gd name="connsiteX21" fmla="*/ 1892744 w 11603130"/>
              <a:gd name="connsiteY21" fmla="*/ 0 h 6335587"/>
              <a:gd name="connsiteX0" fmla="*/ 1892744 w 12087184"/>
              <a:gd name="connsiteY0" fmla="*/ 0 h 6335587"/>
              <a:gd name="connsiteX1" fmla="*/ 304663 w 12087184"/>
              <a:gd name="connsiteY1" fmla="*/ 10761 h 6335587"/>
              <a:gd name="connsiteX2" fmla="*/ 0 w 12087184"/>
              <a:gd name="connsiteY2" fmla="*/ 47942 h 6335587"/>
              <a:gd name="connsiteX3" fmla="*/ 0 w 12087184"/>
              <a:gd name="connsiteY3" fmla="*/ 909146 h 6335587"/>
              <a:gd name="connsiteX4" fmla="*/ 4597 w 12087184"/>
              <a:gd name="connsiteY4" fmla="*/ 909146 h 6335587"/>
              <a:gd name="connsiteX5" fmla="*/ 88972 w 12087184"/>
              <a:gd name="connsiteY5" fmla="*/ 3523848 h 6335587"/>
              <a:gd name="connsiteX6" fmla="*/ 148480 w 12087184"/>
              <a:gd name="connsiteY6" fmla="*/ 5930841 h 6335587"/>
              <a:gd name="connsiteX7" fmla="*/ 2638911 w 12087184"/>
              <a:gd name="connsiteY7" fmla="*/ 5933377 h 6335587"/>
              <a:gd name="connsiteX8" fmla="*/ 4080684 w 12087184"/>
              <a:gd name="connsiteY8" fmla="*/ 5926717 h 6335587"/>
              <a:gd name="connsiteX9" fmla="*/ 5045206 w 12087184"/>
              <a:gd name="connsiteY9" fmla="*/ 5927859 h 6335587"/>
              <a:gd name="connsiteX10" fmla="*/ 5855834 w 12087184"/>
              <a:gd name="connsiteY10" fmla="*/ 6335587 h 6335587"/>
              <a:gd name="connsiteX11" fmla="*/ 6274422 w 12087184"/>
              <a:gd name="connsiteY11" fmla="*/ 5903346 h 6335587"/>
              <a:gd name="connsiteX12" fmla="*/ 9098386 w 12087184"/>
              <a:gd name="connsiteY12" fmla="*/ 5911624 h 6335587"/>
              <a:gd name="connsiteX13" fmla="*/ 10007288 w 12087184"/>
              <a:gd name="connsiteY13" fmla="*/ 5914499 h 6335587"/>
              <a:gd name="connsiteX14" fmla="*/ 10927227 w 12087184"/>
              <a:gd name="connsiteY14" fmla="*/ 5922366 h 6335587"/>
              <a:gd name="connsiteX15" fmla="*/ 12085310 w 12087184"/>
              <a:gd name="connsiteY15" fmla="*/ 5921320 h 6335587"/>
              <a:gd name="connsiteX16" fmla="*/ 11571244 w 12087184"/>
              <a:gd name="connsiteY16" fmla="*/ 2621674 h 6335587"/>
              <a:gd name="connsiteX17" fmla="*/ 11561892 w 12087184"/>
              <a:gd name="connsiteY17" fmla="*/ 176313 h 6335587"/>
              <a:gd name="connsiteX18" fmla="*/ 11289537 w 12087184"/>
              <a:gd name="connsiteY18" fmla="*/ 107615 h 6335587"/>
              <a:gd name="connsiteX19" fmla="*/ 10689999 w 12087184"/>
              <a:gd name="connsiteY19" fmla="*/ 70591 h 6335587"/>
              <a:gd name="connsiteX20" fmla="*/ 7599878 w 12087184"/>
              <a:gd name="connsiteY20" fmla="*/ 75910 h 6335587"/>
              <a:gd name="connsiteX21" fmla="*/ 1892744 w 12087184"/>
              <a:gd name="connsiteY21" fmla="*/ 0 h 6335587"/>
              <a:gd name="connsiteX0" fmla="*/ 1892744 w 12096545"/>
              <a:gd name="connsiteY0" fmla="*/ 24998 h 6360585"/>
              <a:gd name="connsiteX1" fmla="*/ 304663 w 12096545"/>
              <a:gd name="connsiteY1" fmla="*/ 35759 h 6360585"/>
              <a:gd name="connsiteX2" fmla="*/ 0 w 12096545"/>
              <a:gd name="connsiteY2" fmla="*/ 72940 h 6360585"/>
              <a:gd name="connsiteX3" fmla="*/ 0 w 12096545"/>
              <a:gd name="connsiteY3" fmla="*/ 934144 h 6360585"/>
              <a:gd name="connsiteX4" fmla="*/ 4597 w 12096545"/>
              <a:gd name="connsiteY4" fmla="*/ 934144 h 6360585"/>
              <a:gd name="connsiteX5" fmla="*/ 88972 w 12096545"/>
              <a:gd name="connsiteY5" fmla="*/ 3548846 h 6360585"/>
              <a:gd name="connsiteX6" fmla="*/ 148480 w 12096545"/>
              <a:gd name="connsiteY6" fmla="*/ 5955839 h 6360585"/>
              <a:gd name="connsiteX7" fmla="*/ 2638911 w 12096545"/>
              <a:gd name="connsiteY7" fmla="*/ 5958375 h 6360585"/>
              <a:gd name="connsiteX8" fmla="*/ 4080684 w 12096545"/>
              <a:gd name="connsiteY8" fmla="*/ 5951715 h 6360585"/>
              <a:gd name="connsiteX9" fmla="*/ 5045206 w 12096545"/>
              <a:gd name="connsiteY9" fmla="*/ 5952857 h 6360585"/>
              <a:gd name="connsiteX10" fmla="*/ 5855834 w 12096545"/>
              <a:gd name="connsiteY10" fmla="*/ 6360585 h 6360585"/>
              <a:gd name="connsiteX11" fmla="*/ 6274422 w 12096545"/>
              <a:gd name="connsiteY11" fmla="*/ 5928344 h 6360585"/>
              <a:gd name="connsiteX12" fmla="*/ 9098386 w 12096545"/>
              <a:gd name="connsiteY12" fmla="*/ 5936622 h 6360585"/>
              <a:gd name="connsiteX13" fmla="*/ 10007288 w 12096545"/>
              <a:gd name="connsiteY13" fmla="*/ 5939497 h 6360585"/>
              <a:gd name="connsiteX14" fmla="*/ 10927227 w 12096545"/>
              <a:gd name="connsiteY14" fmla="*/ 5947364 h 6360585"/>
              <a:gd name="connsiteX15" fmla="*/ 12085310 w 12096545"/>
              <a:gd name="connsiteY15" fmla="*/ 5946318 h 6360585"/>
              <a:gd name="connsiteX16" fmla="*/ 12063456 w 12096545"/>
              <a:gd name="connsiteY16" fmla="*/ 2646672 h 6360585"/>
              <a:gd name="connsiteX17" fmla="*/ 11561892 w 12096545"/>
              <a:gd name="connsiteY17" fmla="*/ 201311 h 6360585"/>
              <a:gd name="connsiteX18" fmla="*/ 11289537 w 12096545"/>
              <a:gd name="connsiteY18" fmla="*/ 132613 h 6360585"/>
              <a:gd name="connsiteX19" fmla="*/ 10689999 w 12096545"/>
              <a:gd name="connsiteY19" fmla="*/ 95589 h 6360585"/>
              <a:gd name="connsiteX20" fmla="*/ 7599878 w 12096545"/>
              <a:gd name="connsiteY20" fmla="*/ 100908 h 6360585"/>
              <a:gd name="connsiteX21" fmla="*/ 1892744 w 12096545"/>
              <a:gd name="connsiteY21" fmla="*/ 24998 h 6360585"/>
              <a:gd name="connsiteX0" fmla="*/ 1892744 w 12127183"/>
              <a:gd name="connsiteY0" fmla="*/ 24998 h 6360585"/>
              <a:gd name="connsiteX1" fmla="*/ 304663 w 12127183"/>
              <a:gd name="connsiteY1" fmla="*/ 35759 h 6360585"/>
              <a:gd name="connsiteX2" fmla="*/ 0 w 12127183"/>
              <a:gd name="connsiteY2" fmla="*/ 72940 h 6360585"/>
              <a:gd name="connsiteX3" fmla="*/ 0 w 12127183"/>
              <a:gd name="connsiteY3" fmla="*/ 934144 h 6360585"/>
              <a:gd name="connsiteX4" fmla="*/ 4597 w 12127183"/>
              <a:gd name="connsiteY4" fmla="*/ 934144 h 6360585"/>
              <a:gd name="connsiteX5" fmla="*/ 88972 w 12127183"/>
              <a:gd name="connsiteY5" fmla="*/ 3548846 h 6360585"/>
              <a:gd name="connsiteX6" fmla="*/ 148480 w 12127183"/>
              <a:gd name="connsiteY6" fmla="*/ 5955839 h 6360585"/>
              <a:gd name="connsiteX7" fmla="*/ 2638911 w 12127183"/>
              <a:gd name="connsiteY7" fmla="*/ 5958375 h 6360585"/>
              <a:gd name="connsiteX8" fmla="*/ 4080684 w 12127183"/>
              <a:gd name="connsiteY8" fmla="*/ 5951715 h 6360585"/>
              <a:gd name="connsiteX9" fmla="*/ 5045206 w 12127183"/>
              <a:gd name="connsiteY9" fmla="*/ 5952857 h 6360585"/>
              <a:gd name="connsiteX10" fmla="*/ 5855834 w 12127183"/>
              <a:gd name="connsiteY10" fmla="*/ 6360585 h 6360585"/>
              <a:gd name="connsiteX11" fmla="*/ 6274422 w 12127183"/>
              <a:gd name="connsiteY11" fmla="*/ 5928344 h 6360585"/>
              <a:gd name="connsiteX12" fmla="*/ 9098386 w 12127183"/>
              <a:gd name="connsiteY12" fmla="*/ 5936622 h 6360585"/>
              <a:gd name="connsiteX13" fmla="*/ 10007288 w 12127183"/>
              <a:gd name="connsiteY13" fmla="*/ 5939497 h 6360585"/>
              <a:gd name="connsiteX14" fmla="*/ 10927227 w 12127183"/>
              <a:gd name="connsiteY14" fmla="*/ 5947364 h 6360585"/>
              <a:gd name="connsiteX15" fmla="*/ 12085310 w 12127183"/>
              <a:gd name="connsiteY15" fmla="*/ 5946318 h 6360585"/>
              <a:gd name="connsiteX16" fmla="*/ 12063456 w 12127183"/>
              <a:gd name="connsiteY16" fmla="*/ 2646672 h 6360585"/>
              <a:gd name="connsiteX17" fmla="*/ 12054104 w 12127183"/>
              <a:gd name="connsiteY17" fmla="*/ 201311 h 6360585"/>
              <a:gd name="connsiteX18" fmla="*/ 11289537 w 12127183"/>
              <a:gd name="connsiteY18" fmla="*/ 132613 h 6360585"/>
              <a:gd name="connsiteX19" fmla="*/ 10689999 w 12127183"/>
              <a:gd name="connsiteY19" fmla="*/ 95589 h 6360585"/>
              <a:gd name="connsiteX20" fmla="*/ 7599878 w 12127183"/>
              <a:gd name="connsiteY20" fmla="*/ 100908 h 6360585"/>
              <a:gd name="connsiteX21" fmla="*/ 1892744 w 12127183"/>
              <a:gd name="connsiteY21" fmla="*/ 24998 h 6360585"/>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689999 w 12114255"/>
              <a:gd name="connsiteY19" fmla="*/ 70591 h 6335587"/>
              <a:gd name="connsiteX20" fmla="*/ 7599878 w 12114255"/>
              <a:gd name="connsiteY20" fmla="*/ 75910 h 6335587"/>
              <a:gd name="connsiteX21" fmla="*/ 1892744 w 12114255"/>
              <a:gd name="connsiteY21" fmla="*/ 0 h 6335587"/>
              <a:gd name="connsiteX0" fmla="*/ 1892744 w 12114253"/>
              <a:gd name="connsiteY0" fmla="*/ 0 h 6335587"/>
              <a:gd name="connsiteX1" fmla="*/ 304663 w 12114253"/>
              <a:gd name="connsiteY1" fmla="*/ 10761 h 6335587"/>
              <a:gd name="connsiteX2" fmla="*/ 0 w 12114253"/>
              <a:gd name="connsiteY2" fmla="*/ 47942 h 6335587"/>
              <a:gd name="connsiteX3" fmla="*/ 0 w 12114253"/>
              <a:gd name="connsiteY3" fmla="*/ 909146 h 6335587"/>
              <a:gd name="connsiteX4" fmla="*/ 4597 w 12114253"/>
              <a:gd name="connsiteY4" fmla="*/ 909146 h 6335587"/>
              <a:gd name="connsiteX5" fmla="*/ 88972 w 12114253"/>
              <a:gd name="connsiteY5" fmla="*/ 3523848 h 6335587"/>
              <a:gd name="connsiteX6" fmla="*/ 148480 w 12114253"/>
              <a:gd name="connsiteY6" fmla="*/ 5930841 h 6335587"/>
              <a:gd name="connsiteX7" fmla="*/ 2638911 w 12114253"/>
              <a:gd name="connsiteY7" fmla="*/ 5933377 h 6335587"/>
              <a:gd name="connsiteX8" fmla="*/ 4080684 w 12114253"/>
              <a:gd name="connsiteY8" fmla="*/ 5926717 h 6335587"/>
              <a:gd name="connsiteX9" fmla="*/ 5045206 w 12114253"/>
              <a:gd name="connsiteY9" fmla="*/ 5927859 h 6335587"/>
              <a:gd name="connsiteX10" fmla="*/ 5855834 w 12114253"/>
              <a:gd name="connsiteY10" fmla="*/ 6335587 h 6335587"/>
              <a:gd name="connsiteX11" fmla="*/ 6274422 w 12114253"/>
              <a:gd name="connsiteY11" fmla="*/ 5903346 h 6335587"/>
              <a:gd name="connsiteX12" fmla="*/ 9098386 w 12114253"/>
              <a:gd name="connsiteY12" fmla="*/ 5911624 h 6335587"/>
              <a:gd name="connsiteX13" fmla="*/ 10007288 w 12114253"/>
              <a:gd name="connsiteY13" fmla="*/ 5914499 h 6335587"/>
              <a:gd name="connsiteX14" fmla="*/ 10927227 w 12114253"/>
              <a:gd name="connsiteY14" fmla="*/ 5922366 h 6335587"/>
              <a:gd name="connsiteX15" fmla="*/ 12085310 w 12114253"/>
              <a:gd name="connsiteY15" fmla="*/ 5921320 h 6335587"/>
              <a:gd name="connsiteX16" fmla="*/ 12063456 w 12114253"/>
              <a:gd name="connsiteY16" fmla="*/ 2621674 h 6335587"/>
              <a:gd name="connsiteX17" fmla="*/ 12054104 w 12114253"/>
              <a:gd name="connsiteY17" fmla="*/ 176313 h 6335587"/>
              <a:gd name="connsiteX18" fmla="*/ 11289537 w 12114253"/>
              <a:gd name="connsiteY18" fmla="*/ 107615 h 6335587"/>
              <a:gd name="connsiteX19" fmla="*/ 10259313 w 12114253"/>
              <a:gd name="connsiteY19" fmla="*/ 101059 h 6335587"/>
              <a:gd name="connsiteX20" fmla="*/ 7599878 w 12114253"/>
              <a:gd name="connsiteY20" fmla="*/ 75910 h 6335587"/>
              <a:gd name="connsiteX21" fmla="*/ 1892744 w 12114253"/>
              <a:gd name="connsiteY21" fmla="*/ 0 h 6335587"/>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259313 w 12114255"/>
              <a:gd name="connsiteY19" fmla="*/ 101059 h 6335587"/>
              <a:gd name="connsiteX20" fmla="*/ 7599878 w 12114255"/>
              <a:gd name="connsiteY20" fmla="*/ 75910 h 6335587"/>
              <a:gd name="connsiteX21" fmla="*/ 1892744 w 12114255"/>
              <a:gd name="connsiteY21" fmla="*/ 0 h 6335587"/>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274422 w 12114253"/>
              <a:gd name="connsiteY11" fmla="*/ 5903346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080684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308929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6196455 w 12114253"/>
              <a:gd name="connsiteY11" fmla="*/ 5908410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231011"/>
              <a:gd name="connsiteX1" fmla="*/ 304663 w 12114253"/>
              <a:gd name="connsiteY1" fmla="*/ 10761 h 6231011"/>
              <a:gd name="connsiteX2" fmla="*/ 0 w 12114253"/>
              <a:gd name="connsiteY2" fmla="*/ 47942 h 6231011"/>
              <a:gd name="connsiteX3" fmla="*/ 0 w 12114253"/>
              <a:gd name="connsiteY3" fmla="*/ 909146 h 6231011"/>
              <a:gd name="connsiteX4" fmla="*/ 4597 w 12114253"/>
              <a:gd name="connsiteY4" fmla="*/ 909146 h 6231011"/>
              <a:gd name="connsiteX5" fmla="*/ 88972 w 12114253"/>
              <a:gd name="connsiteY5" fmla="*/ 3523848 h 6231011"/>
              <a:gd name="connsiteX6" fmla="*/ 148480 w 12114253"/>
              <a:gd name="connsiteY6" fmla="*/ 5930841 h 6231011"/>
              <a:gd name="connsiteX7" fmla="*/ 2638911 w 12114253"/>
              <a:gd name="connsiteY7" fmla="*/ 5933377 h 6231011"/>
              <a:gd name="connsiteX8" fmla="*/ 4308929 w 12114253"/>
              <a:gd name="connsiteY8" fmla="*/ 5926717 h 6231011"/>
              <a:gd name="connsiteX9" fmla="*/ 5141474 w 12114253"/>
              <a:gd name="connsiteY9" fmla="*/ 5927859 h 6231011"/>
              <a:gd name="connsiteX10" fmla="*/ 5707509 w 12114253"/>
              <a:gd name="connsiteY10" fmla="*/ 6231011 h 6231011"/>
              <a:gd name="connsiteX11" fmla="*/ 6196455 w 12114253"/>
              <a:gd name="connsiteY11" fmla="*/ 5908410 h 6231011"/>
              <a:gd name="connsiteX12" fmla="*/ 9098386 w 12114253"/>
              <a:gd name="connsiteY12" fmla="*/ 5911624 h 6231011"/>
              <a:gd name="connsiteX13" fmla="*/ 10007288 w 12114253"/>
              <a:gd name="connsiteY13" fmla="*/ 5914499 h 6231011"/>
              <a:gd name="connsiteX14" fmla="*/ 10927227 w 12114253"/>
              <a:gd name="connsiteY14" fmla="*/ 5922366 h 6231011"/>
              <a:gd name="connsiteX15" fmla="*/ 12085310 w 12114253"/>
              <a:gd name="connsiteY15" fmla="*/ 5921320 h 6231011"/>
              <a:gd name="connsiteX16" fmla="*/ 12063456 w 12114253"/>
              <a:gd name="connsiteY16" fmla="*/ 2621674 h 6231011"/>
              <a:gd name="connsiteX17" fmla="*/ 12054104 w 12114253"/>
              <a:gd name="connsiteY17" fmla="*/ 176313 h 6231011"/>
              <a:gd name="connsiteX18" fmla="*/ 11289537 w 12114253"/>
              <a:gd name="connsiteY18" fmla="*/ 107615 h 6231011"/>
              <a:gd name="connsiteX19" fmla="*/ 10259313 w 12114253"/>
              <a:gd name="connsiteY19" fmla="*/ 101059 h 6231011"/>
              <a:gd name="connsiteX20" fmla="*/ 7599878 w 12114253"/>
              <a:gd name="connsiteY20" fmla="*/ 75910 h 6231011"/>
              <a:gd name="connsiteX21" fmla="*/ 1892744 w 12114253"/>
              <a:gd name="connsiteY21" fmla="*/ 0 h 6231011"/>
              <a:gd name="connsiteX0" fmla="*/ 1892744 w 12114253"/>
              <a:gd name="connsiteY0" fmla="*/ 0 h 6231011"/>
              <a:gd name="connsiteX1" fmla="*/ 304663 w 12114253"/>
              <a:gd name="connsiteY1" fmla="*/ 10761 h 6231011"/>
              <a:gd name="connsiteX2" fmla="*/ 0 w 12114253"/>
              <a:gd name="connsiteY2" fmla="*/ 47942 h 6231011"/>
              <a:gd name="connsiteX3" fmla="*/ 0 w 12114253"/>
              <a:gd name="connsiteY3" fmla="*/ 909146 h 6231011"/>
              <a:gd name="connsiteX4" fmla="*/ 4597 w 12114253"/>
              <a:gd name="connsiteY4" fmla="*/ 909146 h 6231011"/>
              <a:gd name="connsiteX5" fmla="*/ 88972 w 12114253"/>
              <a:gd name="connsiteY5" fmla="*/ 3523848 h 6231011"/>
              <a:gd name="connsiteX6" fmla="*/ 148480 w 12114253"/>
              <a:gd name="connsiteY6" fmla="*/ 5930841 h 6231011"/>
              <a:gd name="connsiteX7" fmla="*/ 2638911 w 12114253"/>
              <a:gd name="connsiteY7" fmla="*/ 5933377 h 6231011"/>
              <a:gd name="connsiteX8" fmla="*/ 4308929 w 12114253"/>
              <a:gd name="connsiteY8" fmla="*/ 5926717 h 6231011"/>
              <a:gd name="connsiteX9" fmla="*/ 5236797 w 12114253"/>
              <a:gd name="connsiteY9" fmla="*/ 5927859 h 6231011"/>
              <a:gd name="connsiteX10" fmla="*/ 5707509 w 12114253"/>
              <a:gd name="connsiteY10" fmla="*/ 6231011 h 6231011"/>
              <a:gd name="connsiteX11" fmla="*/ 6196455 w 12114253"/>
              <a:gd name="connsiteY11" fmla="*/ 5908410 h 6231011"/>
              <a:gd name="connsiteX12" fmla="*/ 9098386 w 12114253"/>
              <a:gd name="connsiteY12" fmla="*/ 5911624 h 6231011"/>
              <a:gd name="connsiteX13" fmla="*/ 10007288 w 12114253"/>
              <a:gd name="connsiteY13" fmla="*/ 5914499 h 6231011"/>
              <a:gd name="connsiteX14" fmla="*/ 10927227 w 12114253"/>
              <a:gd name="connsiteY14" fmla="*/ 5922366 h 6231011"/>
              <a:gd name="connsiteX15" fmla="*/ 12085310 w 12114253"/>
              <a:gd name="connsiteY15" fmla="*/ 5921320 h 6231011"/>
              <a:gd name="connsiteX16" fmla="*/ 12063456 w 12114253"/>
              <a:gd name="connsiteY16" fmla="*/ 2621674 h 6231011"/>
              <a:gd name="connsiteX17" fmla="*/ 12054104 w 12114253"/>
              <a:gd name="connsiteY17" fmla="*/ 176313 h 6231011"/>
              <a:gd name="connsiteX18" fmla="*/ 11289537 w 12114253"/>
              <a:gd name="connsiteY18" fmla="*/ 107615 h 6231011"/>
              <a:gd name="connsiteX19" fmla="*/ 10259313 w 12114253"/>
              <a:gd name="connsiteY19" fmla="*/ 101059 h 6231011"/>
              <a:gd name="connsiteX20" fmla="*/ 7599878 w 12114253"/>
              <a:gd name="connsiteY20" fmla="*/ 75910 h 6231011"/>
              <a:gd name="connsiteX21" fmla="*/ 1892744 w 12114253"/>
              <a:gd name="connsiteY21" fmla="*/ 0 h 6231011"/>
              <a:gd name="connsiteX0" fmla="*/ 1892744 w 12114253"/>
              <a:gd name="connsiteY0" fmla="*/ 0 h 6231011"/>
              <a:gd name="connsiteX1" fmla="*/ 304663 w 12114253"/>
              <a:gd name="connsiteY1" fmla="*/ 10761 h 6231011"/>
              <a:gd name="connsiteX2" fmla="*/ 0 w 12114253"/>
              <a:gd name="connsiteY2" fmla="*/ 47942 h 6231011"/>
              <a:gd name="connsiteX3" fmla="*/ 0 w 12114253"/>
              <a:gd name="connsiteY3" fmla="*/ 909146 h 6231011"/>
              <a:gd name="connsiteX4" fmla="*/ 4597 w 12114253"/>
              <a:gd name="connsiteY4" fmla="*/ 909146 h 6231011"/>
              <a:gd name="connsiteX5" fmla="*/ 88972 w 12114253"/>
              <a:gd name="connsiteY5" fmla="*/ 3523848 h 6231011"/>
              <a:gd name="connsiteX6" fmla="*/ 148480 w 12114253"/>
              <a:gd name="connsiteY6" fmla="*/ 5930841 h 6231011"/>
              <a:gd name="connsiteX7" fmla="*/ 2638911 w 12114253"/>
              <a:gd name="connsiteY7" fmla="*/ 5933377 h 6231011"/>
              <a:gd name="connsiteX8" fmla="*/ 4308929 w 12114253"/>
              <a:gd name="connsiteY8" fmla="*/ 5926717 h 6231011"/>
              <a:gd name="connsiteX9" fmla="*/ 5308288 w 12114253"/>
              <a:gd name="connsiteY9" fmla="*/ 5937810 h 6231011"/>
              <a:gd name="connsiteX10" fmla="*/ 5707509 w 12114253"/>
              <a:gd name="connsiteY10" fmla="*/ 6231011 h 6231011"/>
              <a:gd name="connsiteX11" fmla="*/ 6196455 w 12114253"/>
              <a:gd name="connsiteY11" fmla="*/ 5908410 h 6231011"/>
              <a:gd name="connsiteX12" fmla="*/ 9098386 w 12114253"/>
              <a:gd name="connsiteY12" fmla="*/ 5911624 h 6231011"/>
              <a:gd name="connsiteX13" fmla="*/ 10007288 w 12114253"/>
              <a:gd name="connsiteY13" fmla="*/ 5914499 h 6231011"/>
              <a:gd name="connsiteX14" fmla="*/ 10927227 w 12114253"/>
              <a:gd name="connsiteY14" fmla="*/ 5922366 h 6231011"/>
              <a:gd name="connsiteX15" fmla="*/ 12085310 w 12114253"/>
              <a:gd name="connsiteY15" fmla="*/ 5921320 h 6231011"/>
              <a:gd name="connsiteX16" fmla="*/ 12063456 w 12114253"/>
              <a:gd name="connsiteY16" fmla="*/ 2621674 h 6231011"/>
              <a:gd name="connsiteX17" fmla="*/ 12054104 w 12114253"/>
              <a:gd name="connsiteY17" fmla="*/ 176313 h 6231011"/>
              <a:gd name="connsiteX18" fmla="*/ 11289537 w 12114253"/>
              <a:gd name="connsiteY18" fmla="*/ 107615 h 6231011"/>
              <a:gd name="connsiteX19" fmla="*/ 10259313 w 12114253"/>
              <a:gd name="connsiteY19" fmla="*/ 101059 h 6231011"/>
              <a:gd name="connsiteX20" fmla="*/ 7599878 w 12114253"/>
              <a:gd name="connsiteY20" fmla="*/ 75910 h 6231011"/>
              <a:gd name="connsiteX21" fmla="*/ 1892744 w 12114253"/>
              <a:gd name="connsiteY21" fmla="*/ 0 h 6231011"/>
              <a:gd name="connsiteX0" fmla="*/ 1892744 w 12114253"/>
              <a:gd name="connsiteY0" fmla="*/ 0 h 6231011"/>
              <a:gd name="connsiteX1" fmla="*/ 304663 w 12114253"/>
              <a:gd name="connsiteY1" fmla="*/ 10761 h 6231011"/>
              <a:gd name="connsiteX2" fmla="*/ 0 w 12114253"/>
              <a:gd name="connsiteY2" fmla="*/ 47942 h 6231011"/>
              <a:gd name="connsiteX3" fmla="*/ 0 w 12114253"/>
              <a:gd name="connsiteY3" fmla="*/ 909146 h 6231011"/>
              <a:gd name="connsiteX4" fmla="*/ 4597 w 12114253"/>
              <a:gd name="connsiteY4" fmla="*/ 909146 h 6231011"/>
              <a:gd name="connsiteX5" fmla="*/ 88972 w 12114253"/>
              <a:gd name="connsiteY5" fmla="*/ 3523848 h 6231011"/>
              <a:gd name="connsiteX6" fmla="*/ 148480 w 12114253"/>
              <a:gd name="connsiteY6" fmla="*/ 5930841 h 6231011"/>
              <a:gd name="connsiteX7" fmla="*/ 2638911 w 12114253"/>
              <a:gd name="connsiteY7" fmla="*/ 5933377 h 6231011"/>
              <a:gd name="connsiteX8" fmla="*/ 4308929 w 12114253"/>
              <a:gd name="connsiteY8" fmla="*/ 5926717 h 6231011"/>
              <a:gd name="connsiteX9" fmla="*/ 5308288 w 12114253"/>
              <a:gd name="connsiteY9" fmla="*/ 5937810 h 6231011"/>
              <a:gd name="connsiteX10" fmla="*/ 5707509 w 12114253"/>
              <a:gd name="connsiteY10" fmla="*/ 6231011 h 6231011"/>
              <a:gd name="connsiteX11" fmla="*/ 6196455 w 12114253"/>
              <a:gd name="connsiteY11" fmla="*/ 5908410 h 6231011"/>
              <a:gd name="connsiteX12" fmla="*/ 9098386 w 12114253"/>
              <a:gd name="connsiteY12" fmla="*/ 5911624 h 6231011"/>
              <a:gd name="connsiteX13" fmla="*/ 10007288 w 12114253"/>
              <a:gd name="connsiteY13" fmla="*/ 5914499 h 6231011"/>
              <a:gd name="connsiteX14" fmla="*/ 10927227 w 12114253"/>
              <a:gd name="connsiteY14" fmla="*/ 5922366 h 6231011"/>
              <a:gd name="connsiteX15" fmla="*/ 12085310 w 12114253"/>
              <a:gd name="connsiteY15" fmla="*/ 5921320 h 6231011"/>
              <a:gd name="connsiteX16" fmla="*/ 12063456 w 12114253"/>
              <a:gd name="connsiteY16" fmla="*/ 2621674 h 6231011"/>
              <a:gd name="connsiteX17" fmla="*/ 12054104 w 12114253"/>
              <a:gd name="connsiteY17" fmla="*/ 176313 h 6231011"/>
              <a:gd name="connsiteX18" fmla="*/ 11289537 w 12114253"/>
              <a:gd name="connsiteY18" fmla="*/ 107615 h 6231011"/>
              <a:gd name="connsiteX19" fmla="*/ 10259313 w 12114253"/>
              <a:gd name="connsiteY19" fmla="*/ 101059 h 6231011"/>
              <a:gd name="connsiteX20" fmla="*/ 7599878 w 12114253"/>
              <a:gd name="connsiteY20" fmla="*/ 75910 h 6231011"/>
              <a:gd name="connsiteX21" fmla="*/ 1892744 w 12114253"/>
              <a:gd name="connsiteY21" fmla="*/ 0 h 6231011"/>
              <a:gd name="connsiteX0" fmla="*/ 1892744 w 12114253"/>
              <a:gd name="connsiteY0" fmla="*/ 0 h 6231011"/>
              <a:gd name="connsiteX1" fmla="*/ 304663 w 12114253"/>
              <a:gd name="connsiteY1" fmla="*/ 10761 h 6231011"/>
              <a:gd name="connsiteX2" fmla="*/ 0 w 12114253"/>
              <a:gd name="connsiteY2" fmla="*/ 47942 h 6231011"/>
              <a:gd name="connsiteX3" fmla="*/ 0 w 12114253"/>
              <a:gd name="connsiteY3" fmla="*/ 909146 h 6231011"/>
              <a:gd name="connsiteX4" fmla="*/ 4597 w 12114253"/>
              <a:gd name="connsiteY4" fmla="*/ 909146 h 6231011"/>
              <a:gd name="connsiteX5" fmla="*/ 88972 w 12114253"/>
              <a:gd name="connsiteY5" fmla="*/ 3523848 h 6231011"/>
              <a:gd name="connsiteX6" fmla="*/ 148480 w 12114253"/>
              <a:gd name="connsiteY6" fmla="*/ 5930841 h 6231011"/>
              <a:gd name="connsiteX7" fmla="*/ 2638911 w 12114253"/>
              <a:gd name="connsiteY7" fmla="*/ 5933377 h 6231011"/>
              <a:gd name="connsiteX8" fmla="*/ 4308929 w 12114253"/>
              <a:gd name="connsiteY8" fmla="*/ 5926717 h 6231011"/>
              <a:gd name="connsiteX9" fmla="*/ 5308288 w 12114253"/>
              <a:gd name="connsiteY9" fmla="*/ 5937810 h 6231011"/>
              <a:gd name="connsiteX10" fmla="*/ 5707509 w 12114253"/>
              <a:gd name="connsiteY10" fmla="*/ 6231011 h 6231011"/>
              <a:gd name="connsiteX11" fmla="*/ 6196455 w 12114253"/>
              <a:gd name="connsiteY11" fmla="*/ 5908410 h 6231011"/>
              <a:gd name="connsiteX12" fmla="*/ 9098386 w 12114253"/>
              <a:gd name="connsiteY12" fmla="*/ 5911624 h 6231011"/>
              <a:gd name="connsiteX13" fmla="*/ 10007288 w 12114253"/>
              <a:gd name="connsiteY13" fmla="*/ 5914499 h 6231011"/>
              <a:gd name="connsiteX14" fmla="*/ 10927227 w 12114253"/>
              <a:gd name="connsiteY14" fmla="*/ 5922366 h 6231011"/>
              <a:gd name="connsiteX15" fmla="*/ 12085310 w 12114253"/>
              <a:gd name="connsiteY15" fmla="*/ 5921320 h 6231011"/>
              <a:gd name="connsiteX16" fmla="*/ 12063456 w 12114253"/>
              <a:gd name="connsiteY16" fmla="*/ 2621674 h 6231011"/>
              <a:gd name="connsiteX17" fmla="*/ 12054104 w 12114253"/>
              <a:gd name="connsiteY17" fmla="*/ 176313 h 6231011"/>
              <a:gd name="connsiteX18" fmla="*/ 11289537 w 12114253"/>
              <a:gd name="connsiteY18" fmla="*/ 107615 h 6231011"/>
              <a:gd name="connsiteX19" fmla="*/ 10259313 w 12114253"/>
              <a:gd name="connsiteY19" fmla="*/ 101059 h 6231011"/>
              <a:gd name="connsiteX20" fmla="*/ 7599878 w 12114253"/>
              <a:gd name="connsiteY20" fmla="*/ 75910 h 6231011"/>
              <a:gd name="connsiteX21" fmla="*/ 1892744 w 12114253"/>
              <a:gd name="connsiteY21" fmla="*/ 0 h 6231011"/>
              <a:gd name="connsiteX0" fmla="*/ 1892744 w 12114253"/>
              <a:gd name="connsiteY0" fmla="*/ 0 h 6231011"/>
              <a:gd name="connsiteX1" fmla="*/ 304663 w 12114253"/>
              <a:gd name="connsiteY1" fmla="*/ 10761 h 6231011"/>
              <a:gd name="connsiteX2" fmla="*/ 0 w 12114253"/>
              <a:gd name="connsiteY2" fmla="*/ 47942 h 6231011"/>
              <a:gd name="connsiteX3" fmla="*/ 0 w 12114253"/>
              <a:gd name="connsiteY3" fmla="*/ 909146 h 6231011"/>
              <a:gd name="connsiteX4" fmla="*/ 4597 w 12114253"/>
              <a:gd name="connsiteY4" fmla="*/ 909146 h 6231011"/>
              <a:gd name="connsiteX5" fmla="*/ 88972 w 12114253"/>
              <a:gd name="connsiteY5" fmla="*/ 3523848 h 6231011"/>
              <a:gd name="connsiteX6" fmla="*/ 148480 w 12114253"/>
              <a:gd name="connsiteY6" fmla="*/ 5930841 h 6231011"/>
              <a:gd name="connsiteX7" fmla="*/ 2638911 w 12114253"/>
              <a:gd name="connsiteY7" fmla="*/ 5933377 h 6231011"/>
              <a:gd name="connsiteX8" fmla="*/ 4308929 w 12114253"/>
              <a:gd name="connsiteY8" fmla="*/ 5926717 h 6231011"/>
              <a:gd name="connsiteX9" fmla="*/ 5308288 w 12114253"/>
              <a:gd name="connsiteY9" fmla="*/ 5937810 h 6231011"/>
              <a:gd name="connsiteX10" fmla="*/ 5707509 w 12114253"/>
              <a:gd name="connsiteY10" fmla="*/ 6231011 h 6231011"/>
              <a:gd name="connsiteX11" fmla="*/ 6092239 w 12114253"/>
              <a:gd name="connsiteY11" fmla="*/ 5912762 h 6231011"/>
              <a:gd name="connsiteX12" fmla="*/ 9098386 w 12114253"/>
              <a:gd name="connsiteY12" fmla="*/ 5911624 h 6231011"/>
              <a:gd name="connsiteX13" fmla="*/ 10007288 w 12114253"/>
              <a:gd name="connsiteY13" fmla="*/ 5914499 h 6231011"/>
              <a:gd name="connsiteX14" fmla="*/ 10927227 w 12114253"/>
              <a:gd name="connsiteY14" fmla="*/ 5922366 h 6231011"/>
              <a:gd name="connsiteX15" fmla="*/ 12085310 w 12114253"/>
              <a:gd name="connsiteY15" fmla="*/ 5921320 h 6231011"/>
              <a:gd name="connsiteX16" fmla="*/ 12063456 w 12114253"/>
              <a:gd name="connsiteY16" fmla="*/ 2621674 h 6231011"/>
              <a:gd name="connsiteX17" fmla="*/ 12054104 w 12114253"/>
              <a:gd name="connsiteY17" fmla="*/ 176313 h 6231011"/>
              <a:gd name="connsiteX18" fmla="*/ 11289537 w 12114253"/>
              <a:gd name="connsiteY18" fmla="*/ 107615 h 6231011"/>
              <a:gd name="connsiteX19" fmla="*/ 10259313 w 12114253"/>
              <a:gd name="connsiteY19" fmla="*/ 101059 h 6231011"/>
              <a:gd name="connsiteX20" fmla="*/ 7599878 w 12114253"/>
              <a:gd name="connsiteY20" fmla="*/ 75910 h 6231011"/>
              <a:gd name="connsiteX21" fmla="*/ 1892744 w 12114253"/>
              <a:gd name="connsiteY21" fmla="*/ 0 h 6231011"/>
              <a:gd name="connsiteX0" fmla="*/ 1892744 w 12114253"/>
              <a:gd name="connsiteY0" fmla="*/ 0 h 6231011"/>
              <a:gd name="connsiteX1" fmla="*/ 304663 w 12114253"/>
              <a:gd name="connsiteY1" fmla="*/ 10761 h 6231011"/>
              <a:gd name="connsiteX2" fmla="*/ 0 w 12114253"/>
              <a:gd name="connsiteY2" fmla="*/ 47942 h 6231011"/>
              <a:gd name="connsiteX3" fmla="*/ 0 w 12114253"/>
              <a:gd name="connsiteY3" fmla="*/ 909146 h 6231011"/>
              <a:gd name="connsiteX4" fmla="*/ 4597 w 12114253"/>
              <a:gd name="connsiteY4" fmla="*/ 909146 h 6231011"/>
              <a:gd name="connsiteX5" fmla="*/ 88972 w 12114253"/>
              <a:gd name="connsiteY5" fmla="*/ 3523848 h 6231011"/>
              <a:gd name="connsiteX6" fmla="*/ 148480 w 12114253"/>
              <a:gd name="connsiteY6" fmla="*/ 5930841 h 6231011"/>
              <a:gd name="connsiteX7" fmla="*/ 2638911 w 12114253"/>
              <a:gd name="connsiteY7" fmla="*/ 5933377 h 6231011"/>
              <a:gd name="connsiteX8" fmla="*/ 4308929 w 12114253"/>
              <a:gd name="connsiteY8" fmla="*/ 5926717 h 6231011"/>
              <a:gd name="connsiteX9" fmla="*/ 5308288 w 12114253"/>
              <a:gd name="connsiteY9" fmla="*/ 5937810 h 6231011"/>
              <a:gd name="connsiteX10" fmla="*/ 5707509 w 12114253"/>
              <a:gd name="connsiteY10" fmla="*/ 6231011 h 6231011"/>
              <a:gd name="connsiteX11" fmla="*/ 6071394 w 12114253"/>
              <a:gd name="connsiteY11" fmla="*/ 5917114 h 6231011"/>
              <a:gd name="connsiteX12" fmla="*/ 9098386 w 12114253"/>
              <a:gd name="connsiteY12" fmla="*/ 5911624 h 6231011"/>
              <a:gd name="connsiteX13" fmla="*/ 10007288 w 12114253"/>
              <a:gd name="connsiteY13" fmla="*/ 5914499 h 6231011"/>
              <a:gd name="connsiteX14" fmla="*/ 10927227 w 12114253"/>
              <a:gd name="connsiteY14" fmla="*/ 5922366 h 6231011"/>
              <a:gd name="connsiteX15" fmla="*/ 12085310 w 12114253"/>
              <a:gd name="connsiteY15" fmla="*/ 5921320 h 6231011"/>
              <a:gd name="connsiteX16" fmla="*/ 12063456 w 12114253"/>
              <a:gd name="connsiteY16" fmla="*/ 2621674 h 6231011"/>
              <a:gd name="connsiteX17" fmla="*/ 12054104 w 12114253"/>
              <a:gd name="connsiteY17" fmla="*/ 176313 h 6231011"/>
              <a:gd name="connsiteX18" fmla="*/ 11289537 w 12114253"/>
              <a:gd name="connsiteY18" fmla="*/ 107615 h 6231011"/>
              <a:gd name="connsiteX19" fmla="*/ 10259313 w 12114253"/>
              <a:gd name="connsiteY19" fmla="*/ 101059 h 6231011"/>
              <a:gd name="connsiteX20" fmla="*/ 7599878 w 12114253"/>
              <a:gd name="connsiteY20" fmla="*/ 75910 h 6231011"/>
              <a:gd name="connsiteX21" fmla="*/ 1892744 w 12114253"/>
              <a:gd name="connsiteY21" fmla="*/ 0 h 6231011"/>
              <a:gd name="connsiteX0" fmla="*/ 1892744 w 12114253"/>
              <a:gd name="connsiteY0" fmla="*/ 0 h 6231011"/>
              <a:gd name="connsiteX1" fmla="*/ 304663 w 12114253"/>
              <a:gd name="connsiteY1" fmla="*/ 10761 h 6231011"/>
              <a:gd name="connsiteX2" fmla="*/ 0 w 12114253"/>
              <a:gd name="connsiteY2" fmla="*/ 47942 h 6231011"/>
              <a:gd name="connsiteX3" fmla="*/ 0 w 12114253"/>
              <a:gd name="connsiteY3" fmla="*/ 909146 h 6231011"/>
              <a:gd name="connsiteX4" fmla="*/ 4597 w 12114253"/>
              <a:gd name="connsiteY4" fmla="*/ 909146 h 6231011"/>
              <a:gd name="connsiteX5" fmla="*/ 88972 w 12114253"/>
              <a:gd name="connsiteY5" fmla="*/ 3523848 h 6231011"/>
              <a:gd name="connsiteX6" fmla="*/ 148480 w 12114253"/>
              <a:gd name="connsiteY6" fmla="*/ 5930841 h 6231011"/>
              <a:gd name="connsiteX7" fmla="*/ 2638911 w 12114253"/>
              <a:gd name="connsiteY7" fmla="*/ 5933377 h 6231011"/>
              <a:gd name="connsiteX8" fmla="*/ 4308929 w 12114253"/>
              <a:gd name="connsiteY8" fmla="*/ 5926717 h 6231011"/>
              <a:gd name="connsiteX9" fmla="*/ 5308288 w 12114253"/>
              <a:gd name="connsiteY9" fmla="*/ 5937810 h 6231011"/>
              <a:gd name="connsiteX10" fmla="*/ 5707509 w 12114253"/>
              <a:gd name="connsiteY10" fmla="*/ 6231011 h 6231011"/>
              <a:gd name="connsiteX11" fmla="*/ 6071394 w 12114253"/>
              <a:gd name="connsiteY11" fmla="*/ 5917114 h 6231011"/>
              <a:gd name="connsiteX12" fmla="*/ 9098386 w 12114253"/>
              <a:gd name="connsiteY12" fmla="*/ 5911624 h 6231011"/>
              <a:gd name="connsiteX13" fmla="*/ 10007288 w 12114253"/>
              <a:gd name="connsiteY13" fmla="*/ 5914499 h 6231011"/>
              <a:gd name="connsiteX14" fmla="*/ 10927227 w 12114253"/>
              <a:gd name="connsiteY14" fmla="*/ 5922366 h 6231011"/>
              <a:gd name="connsiteX15" fmla="*/ 12085310 w 12114253"/>
              <a:gd name="connsiteY15" fmla="*/ 5921320 h 6231011"/>
              <a:gd name="connsiteX16" fmla="*/ 12063456 w 12114253"/>
              <a:gd name="connsiteY16" fmla="*/ 2621674 h 6231011"/>
              <a:gd name="connsiteX17" fmla="*/ 12054104 w 12114253"/>
              <a:gd name="connsiteY17" fmla="*/ 176313 h 6231011"/>
              <a:gd name="connsiteX18" fmla="*/ 11289537 w 12114253"/>
              <a:gd name="connsiteY18" fmla="*/ 107615 h 6231011"/>
              <a:gd name="connsiteX19" fmla="*/ 10259313 w 12114253"/>
              <a:gd name="connsiteY19" fmla="*/ 101059 h 6231011"/>
              <a:gd name="connsiteX20" fmla="*/ 7599878 w 12114253"/>
              <a:gd name="connsiteY20" fmla="*/ 75910 h 6231011"/>
              <a:gd name="connsiteX21" fmla="*/ 1892744 w 12114253"/>
              <a:gd name="connsiteY21" fmla="*/ 0 h 6231011"/>
              <a:gd name="connsiteX0" fmla="*/ 1892744 w 12114253"/>
              <a:gd name="connsiteY0" fmla="*/ 0 h 6231011"/>
              <a:gd name="connsiteX1" fmla="*/ 304663 w 12114253"/>
              <a:gd name="connsiteY1" fmla="*/ 10761 h 6231011"/>
              <a:gd name="connsiteX2" fmla="*/ 0 w 12114253"/>
              <a:gd name="connsiteY2" fmla="*/ 47942 h 6231011"/>
              <a:gd name="connsiteX3" fmla="*/ 0 w 12114253"/>
              <a:gd name="connsiteY3" fmla="*/ 909146 h 6231011"/>
              <a:gd name="connsiteX4" fmla="*/ 4597 w 12114253"/>
              <a:gd name="connsiteY4" fmla="*/ 909146 h 6231011"/>
              <a:gd name="connsiteX5" fmla="*/ 88972 w 12114253"/>
              <a:gd name="connsiteY5" fmla="*/ 3523848 h 6231011"/>
              <a:gd name="connsiteX6" fmla="*/ 148480 w 12114253"/>
              <a:gd name="connsiteY6" fmla="*/ 5930841 h 6231011"/>
              <a:gd name="connsiteX7" fmla="*/ 2638911 w 12114253"/>
              <a:gd name="connsiteY7" fmla="*/ 5933377 h 6231011"/>
              <a:gd name="connsiteX8" fmla="*/ 4308929 w 12114253"/>
              <a:gd name="connsiteY8" fmla="*/ 5926717 h 6231011"/>
              <a:gd name="connsiteX9" fmla="*/ 5308288 w 12114253"/>
              <a:gd name="connsiteY9" fmla="*/ 5937810 h 6231011"/>
              <a:gd name="connsiteX10" fmla="*/ 5707509 w 12114253"/>
              <a:gd name="connsiteY10" fmla="*/ 6231011 h 6231011"/>
              <a:gd name="connsiteX11" fmla="*/ 6071394 w 12114253"/>
              <a:gd name="connsiteY11" fmla="*/ 5917114 h 6231011"/>
              <a:gd name="connsiteX12" fmla="*/ 9098386 w 12114253"/>
              <a:gd name="connsiteY12" fmla="*/ 5911624 h 6231011"/>
              <a:gd name="connsiteX13" fmla="*/ 10007288 w 12114253"/>
              <a:gd name="connsiteY13" fmla="*/ 5914499 h 6231011"/>
              <a:gd name="connsiteX14" fmla="*/ 10927227 w 12114253"/>
              <a:gd name="connsiteY14" fmla="*/ 5922366 h 6231011"/>
              <a:gd name="connsiteX15" fmla="*/ 12085310 w 12114253"/>
              <a:gd name="connsiteY15" fmla="*/ 5921320 h 6231011"/>
              <a:gd name="connsiteX16" fmla="*/ 12063456 w 12114253"/>
              <a:gd name="connsiteY16" fmla="*/ 2621674 h 6231011"/>
              <a:gd name="connsiteX17" fmla="*/ 12054104 w 12114253"/>
              <a:gd name="connsiteY17" fmla="*/ 176313 h 6231011"/>
              <a:gd name="connsiteX18" fmla="*/ 11289537 w 12114253"/>
              <a:gd name="connsiteY18" fmla="*/ 107615 h 6231011"/>
              <a:gd name="connsiteX19" fmla="*/ 10259313 w 12114253"/>
              <a:gd name="connsiteY19" fmla="*/ 101059 h 6231011"/>
              <a:gd name="connsiteX20" fmla="*/ 7599878 w 12114253"/>
              <a:gd name="connsiteY20" fmla="*/ 75910 h 6231011"/>
              <a:gd name="connsiteX21" fmla="*/ 1892744 w 12114253"/>
              <a:gd name="connsiteY21" fmla="*/ 0 h 6231011"/>
              <a:gd name="connsiteX0" fmla="*/ 1892744 w 12114253"/>
              <a:gd name="connsiteY0" fmla="*/ 0 h 6231011"/>
              <a:gd name="connsiteX1" fmla="*/ 304663 w 12114253"/>
              <a:gd name="connsiteY1" fmla="*/ 10761 h 6231011"/>
              <a:gd name="connsiteX2" fmla="*/ 0 w 12114253"/>
              <a:gd name="connsiteY2" fmla="*/ 47942 h 6231011"/>
              <a:gd name="connsiteX3" fmla="*/ 0 w 12114253"/>
              <a:gd name="connsiteY3" fmla="*/ 909146 h 6231011"/>
              <a:gd name="connsiteX4" fmla="*/ 4597 w 12114253"/>
              <a:gd name="connsiteY4" fmla="*/ 909146 h 6231011"/>
              <a:gd name="connsiteX5" fmla="*/ 88972 w 12114253"/>
              <a:gd name="connsiteY5" fmla="*/ 3523848 h 6231011"/>
              <a:gd name="connsiteX6" fmla="*/ 148480 w 12114253"/>
              <a:gd name="connsiteY6" fmla="*/ 5930841 h 6231011"/>
              <a:gd name="connsiteX7" fmla="*/ 2638911 w 12114253"/>
              <a:gd name="connsiteY7" fmla="*/ 5933377 h 6231011"/>
              <a:gd name="connsiteX8" fmla="*/ 4308929 w 12114253"/>
              <a:gd name="connsiteY8" fmla="*/ 5926717 h 6231011"/>
              <a:gd name="connsiteX9" fmla="*/ 5308288 w 12114253"/>
              <a:gd name="connsiteY9" fmla="*/ 5937810 h 6231011"/>
              <a:gd name="connsiteX10" fmla="*/ 5707509 w 12114253"/>
              <a:gd name="connsiteY10" fmla="*/ 6231011 h 6231011"/>
              <a:gd name="connsiteX11" fmla="*/ 6071394 w 12114253"/>
              <a:gd name="connsiteY11" fmla="*/ 5917114 h 6231011"/>
              <a:gd name="connsiteX12" fmla="*/ 9098386 w 12114253"/>
              <a:gd name="connsiteY12" fmla="*/ 5911624 h 6231011"/>
              <a:gd name="connsiteX13" fmla="*/ 10007288 w 12114253"/>
              <a:gd name="connsiteY13" fmla="*/ 5914499 h 6231011"/>
              <a:gd name="connsiteX14" fmla="*/ 10927227 w 12114253"/>
              <a:gd name="connsiteY14" fmla="*/ 5922366 h 6231011"/>
              <a:gd name="connsiteX15" fmla="*/ 12085310 w 12114253"/>
              <a:gd name="connsiteY15" fmla="*/ 5921320 h 6231011"/>
              <a:gd name="connsiteX16" fmla="*/ 12063456 w 12114253"/>
              <a:gd name="connsiteY16" fmla="*/ 2621674 h 6231011"/>
              <a:gd name="connsiteX17" fmla="*/ 12054104 w 12114253"/>
              <a:gd name="connsiteY17" fmla="*/ 176313 h 6231011"/>
              <a:gd name="connsiteX18" fmla="*/ 11289537 w 12114253"/>
              <a:gd name="connsiteY18" fmla="*/ 107615 h 6231011"/>
              <a:gd name="connsiteX19" fmla="*/ 10259313 w 12114253"/>
              <a:gd name="connsiteY19" fmla="*/ 101059 h 6231011"/>
              <a:gd name="connsiteX20" fmla="*/ 7599878 w 12114253"/>
              <a:gd name="connsiteY20" fmla="*/ 75910 h 6231011"/>
              <a:gd name="connsiteX21" fmla="*/ 1892744 w 12114253"/>
              <a:gd name="connsiteY21" fmla="*/ 0 h 6231011"/>
              <a:gd name="connsiteX0" fmla="*/ 1892744 w 12114253"/>
              <a:gd name="connsiteY0" fmla="*/ 0 h 6231011"/>
              <a:gd name="connsiteX1" fmla="*/ 304663 w 12114253"/>
              <a:gd name="connsiteY1" fmla="*/ 10761 h 6231011"/>
              <a:gd name="connsiteX2" fmla="*/ 0 w 12114253"/>
              <a:gd name="connsiteY2" fmla="*/ 47942 h 6231011"/>
              <a:gd name="connsiteX3" fmla="*/ 0 w 12114253"/>
              <a:gd name="connsiteY3" fmla="*/ 909146 h 6231011"/>
              <a:gd name="connsiteX4" fmla="*/ 4597 w 12114253"/>
              <a:gd name="connsiteY4" fmla="*/ 909146 h 6231011"/>
              <a:gd name="connsiteX5" fmla="*/ 88972 w 12114253"/>
              <a:gd name="connsiteY5" fmla="*/ 3523848 h 6231011"/>
              <a:gd name="connsiteX6" fmla="*/ 148480 w 12114253"/>
              <a:gd name="connsiteY6" fmla="*/ 5930841 h 6231011"/>
              <a:gd name="connsiteX7" fmla="*/ 3319168 w 12114253"/>
              <a:gd name="connsiteY7" fmla="*/ 5933377 h 6231011"/>
              <a:gd name="connsiteX8" fmla="*/ 4308929 w 12114253"/>
              <a:gd name="connsiteY8" fmla="*/ 5926717 h 6231011"/>
              <a:gd name="connsiteX9" fmla="*/ 5308288 w 12114253"/>
              <a:gd name="connsiteY9" fmla="*/ 5937810 h 6231011"/>
              <a:gd name="connsiteX10" fmla="*/ 5707509 w 12114253"/>
              <a:gd name="connsiteY10" fmla="*/ 6231011 h 6231011"/>
              <a:gd name="connsiteX11" fmla="*/ 6071394 w 12114253"/>
              <a:gd name="connsiteY11" fmla="*/ 5917114 h 6231011"/>
              <a:gd name="connsiteX12" fmla="*/ 9098386 w 12114253"/>
              <a:gd name="connsiteY12" fmla="*/ 5911624 h 6231011"/>
              <a:gd name="connsiteX13" fmla="*/ 10007288 w 12114253"/>
              <a:gd name="connsiteY13" fmla="*/ 5914499 h 6231011"/>
              <a:gd name="connsiteX14" fmla="*/ 10927227 w 12114253"/>
              <a:gd name="connsiteY14" fmla="*/ 5922366 h 6231011"/>
              <a:gd name="connsiteX15" fmla="*/ 12085310 w 12114253"/>
              <a:gd name="connsiteY15" fmla="*/ 5921320 h 6231011"/>
              <a:gd name="connsiteX16" fmla="*/ 12063456 w 12114253"/>
              <a:gd name="connsiteY16" fmla="*/ 2621674 h 6231011"/>
              <a:gd name="connsiteX17" fmla="*/ 12054104 w 12114253"/>
              <a:gd name="connsiteY17" fmla="*/ 176313 h 6231011"/>
              <a:gd name="connsiteX18" fmla="*/ 11289537 w 12114253"/>
              <a:gd name="connsiteY18" fmla="*/ 107615 h 6231011"/>
              <a:gd name="connsiteX19" fmla="*/ 10259313 w 12114253"/>
              <a:gd name="connsiteY19" fmla="*/ 101059 h 6231011"/>
              <a:gd name="connsiteX20" fmla="*/ 7599878 w 12114253"/>
              <a:gd name="connsiteY20" fmla="*/ 75910 h 6231011"/>
              <a:gd name="connsiteX21" fmla="*/ 1892744 w 12114253"/>
              <a:gd name="connsiteY21" fmla="*/ 0 h 6231011"/>
              <a:gd name="connsiteX0" fmla="*/ 1892744 w 12107348"/>
              <a:gd name="connsiteY0" fmla="*/ 0 h 6231011"/>
              <a:gd name="connsiteX1" fmla="*/ 304663 w 12107348"/>
              <a:gd name="connsiteY1" fmla="*/ 10761 h 6231011"/>
              <a:gd name="connsiteX2" fmla="*/ 0 w 12107348"/>
              <a:gd name="connsiteY2" fmla="*/ 47942 h 6231011"/>
              <a:gd name="connsiteX3" fmla="*/ 0 w 12107348"/>
              <a:gd name="connsiteY3" fmla="*/ 909146 h 6231011"/>
              <a:gd name="connsiteX4" fmla="*/ 4597 w 12107348"/>
              <a:gd name="connsiteY4" fmla="*/ 909146 h 6231011"/>
              <a:gd name="connsiteX5" fmla="*/ 88972 w 12107348"/>
              <a:gd name="connsiteY5" fmla="*/ 3523848 h 6231011"/>
              <a:gd name="connsiteX6" fmla="*/ 148480 w 12107348"/>
              <a:gd name="connsiteY6" fmla="*/ 5930841 h 6231011"/>
              <a:gd name="connsiteX7" fmla="*/ 3319168 w 12107348"/>
              <a:gd name="connsiteY7" fmla="*/ 5933377 h 6231011"/>
              <a:gd name="connsiteX8" fmla="*/ 4308929 w 12107348"/>
              <a:gd name="connsiteY8" fmla="*/ 5926717 h 6231011"/>
              <a:gd name="connsiteX9" fmla="*/ 5308288 w 12107348"/>
              <a:gd name="connsiteY9" fmla="*/ 5937810 h 6231011"/>
              <a:gd name="connsiteX10" fmla="*/ 5707509 w 12107348"/>
              <a:gd name="connsiteY10" fmla="*/ 6231011 h 6231011"/>
              <a:gd name="connsiteX11" fmla="*/ 6071394 w 12107348"/>
              <a:gd name="connsiteY11" fmla="*/ 5917114 h 6231011"/>
              <a:gd name="connsiteX12" fmla="*/ 9098386 w 12107348"/>
              <a:gd name="connsiteY12" fmla="*/ 5911624 h 6231011"/>
              <a:gd name="connsiteX13" fmla="*/ 10007288 w 12107348"/>
              <a:gd name="connsiteY13" fmla="*/ 5914499 h 6231011"/>
              <a:gd name="connsiteX14" fmla="*/ 10927227 w 12107348"/>
              <a:gd name="connsiteY14" fmla="*/ 5922366 h 6231011"/>
              <a:gd name="connsiteX15" fmla="*/ 12085310 w 12107348"/>
              <a:gd name="connsiteY15" fmla="*/ 5921320 h 6231011"/>
              <a:gd name="connsiteX16" fmla="*/ 12063456 w 12107348"/>
              <a:gd name="connsiteY16" fmla="*/ 2621674 h 6231011"/>
              <a:gd name="connsiteX17" fmla="*/ 12054104 w 12107348"/>
              <a:gd name="connsiteY17" fmla="*/ 176313 h 6231011"/>
              <a:gd name="connsiteX18" fmla="*/ 11289537 w 12107348"/>
              <a:gd name="connsiteY18" fmla="*/ 107615 h 6231011"/>
              <a:gd name="connsiteX19" fmla="*/ 10259313 w 12107348"/>
              <a:gd name="connsiteY19" fmla="*/ 101059 h 6231011"/>
              <a:gd name="connsiteX20" fmla="*/ 7599878 w 12107348"/>
              <a:gd name="connsiteY20" fmla="*/ 75910 h 6231011"/>
              <a:gd name="connsiteX21" fmla="*/ 1892744 w 12107348"/>
              <a:gd name="connsiteY21" fmla="*/ 0 h 6231011"/>
              <a:gd name="connsiteX0" fmla="*/ 1892744 w 12107348"/>
              <a:gd name="connsiteY0" fmla="*/ 0 h 6231011"/>
              <a:gd name="connsiteX1" fmla="*/ 304663 w 12107348"/>
              <a:gd name="connsiteY1" fmla="*/ 10761 h 6231011"/>
              <a:gd name="connsiteX2" fmla="*/ 0 w 12107348"/>
              <a:gd name="connsiteY2" fmla="*/ 47942 h 6231011"/>
              <a:gd name="connsiteX3" fmla="*/ 0 w 12107348"/>
              <a:gd name="connsiteY3" fmla="*/ 909146 h 6231011"/>
              <a:gd name="connsiteX4" fmla="*/ 4597 w 12107348"/>
              <a:gd name="connsiteY4" fmla="*/ 909146 h 6231011"/>
              <a:gd name="connsiteX5" fmla="*/ 88972 w 12107348"/>
              <a:gd name="connsiteY5" fmla="*/ 3523848 h 6231011"/>
              <a:gd name="connsiteX6" fmla="*/ 148480 w 12107348"/>
              <a:gd name="connsiteY6" fmla="*/ 5930841 h 6231011"/>
              <a:gd name="connsiteX7" fmla="*/ 3319168 w 12107348"/>
              <a:gd name="connsiteY7" fmla="*/ 5933377 h 6231011"/>
              <a:gd name="connsiteX8" fmla="*/ 4308929 w 12107348"/>
              <a:gd name="connsiteY8" fmla="*/ 5926717 h 6231011"/>
              <a:gd name="connsiteX9" fmla="*/ 5308288 w 12107348"/>
              <a:gd name="connsiteY9" fmla="*/ 5937810 h 6231011"/>
              <a:gd name="connsiteX10" fmla="*/ 5707509 w 12107348"/>
              <a:gd name="connsiteY10" fmla="*/ 6231011 h 6231011"/>
              <a:gd name="connsiteX11" fmla="*/ 6071394 w 12107348"/>
              <a:gd name="connsiteY11" fmla="*/ 5917114 h 6231011"/>
              <a:gd name="connsiteX12" fmla="*/ 9098386 w 12107348"/>
              <a:gd name="connsiteY12" fmla="*/ 5911624 h 6231011"/>
              <a:gd name="connsiteX13" fmla="*/ 10007288 w 12107348"/>
              <a:gd name="connsiteY13" fmla="*/ 5914499 h 6231011"/>
              <a:gd name="connsiteX14" fmla="*/ 10927227 w 12107348"/>
              <a:gd name="connsiteY14" fmla="*/ 5922366 h 6231011"/>
              <a:gd name="connsiteX15" fmla="*/ 12085310 w 12107348"/>
              <a:gd name="connsiteY15" fmla="*/ 5921320 h 6231011"/>
              <a:gd name="connsiteX16" fmla="*/ 12063456 w 12107348"/>
              <a:gd name="connsiteY16" fmla="*/ 2621674 h 6231011"/>
              <a:gd name="connsiteX17" fmla="*/ 12054104 w 12107348"/>
              <a:gd name="connsiteY17" fmla="*/ 176313 h 6231011"/>
              <a:gd name="connsiteX18" fmla="*/ 11289537 w 12107348"/>
              <a:gd name="connsiteY18" fmla="*/ 107615 h 6231011"/>
              <a:gd name="connsiteX19" fmla="*/ 10259313 w 12107348"/>
              <a:gd name="connsiteY19" fmla="*/ 101059 h 6231011"/>
              <a:gd name="connsiteX20" fmla="*/ 7599878 w 12107348"/>
              <a:gd name="connsiteY20" fmla="*/ 75910 h 6231011"/>
              <a:gd name="connsiteX21" fmla="*/ 1892744 w 12107348"/>
              <a:gd name="connsiteY21" fmla="*/ 0 h 6231011"/>
              <a:gd name="connsiteX0" fmla="*/ 1892744 w 12113512"/>
              <a:gd name="connsiteY0" fmla="*/ 25991 h 6257002"/>
              <a:gd name="connsiteX1" fmla="*/ 304663 w 12113512"/>
              <a:gd name="connsiteY1" fmla="*/ 36752 h 6257002"/>
              <a:gd name="connsiteX2" fmla="*/ 0 w 12113512"/>
              <a:gd name="connsiteY2" fmla="*/ 73933 h 6257002"/>
              <a:gd name="connsiteX3" fmla="*/ 0 w 12113512"/>
              <a:gd name="connsiteY3" fmla="*/ 935137 h 6257002"/>
              <a:gd name="connsiteX4" fmla="*/ 4597 w 12113512"/>
              <a:gd name="connsiteY4" fmla="*/ 935137 h 6257002"/>
              <a:gd name="connsiteX5" fmla="*/ 88972 w 12113512"/>
              <a:gd name="connsiteY5" fmla="*/ 3549839 h 6257002"/>
              <a:gd name="connsiteX6" fmla="*/ 148480 w 12113512"/>
              <a:gd name="connsiteY6" fmla="*/ 5956832 h 6257002"/>
              <a:gd name="connsiteX7" fmla="*/ 3319168 w 12113512"/>
              <a:gd name="connsiteY7" fmla="*/ 5959368 h 6257002"/>
              <a:gd name="connsiteX8" fmla="*/ 4308929 w 12113512"/>
              <a:gd name="connsiteY8" fmla="*/ 5952708 h 6257002"/>
              <a:gd name="connsiteX9" fmla="*/ 5308288 w 12113512"/>
              <a:gd name="connsiteY9" fmla="*/ 5963801 h 6257002"/>
              <a:gd name="connsiteX10" fmla="*/ 5707509 w 12113512"/>
              <a:gd name="connsiteY10" fmla="*/ 6257002 h 6257002"/>
              <a:gd name="connsiteX11" fmla="*/ 6071394 w 12113512"/>
              <a:gd name="connsiteY11" fmla="*/ 5943105 h 6257002"/>
              <a:gd name="connsiteX12" fmla="*/ 9098386 w 12113512"/>
              <a:gd name="connsiteY12" fmla="*/ 5937615 h 6257002"/>
              <a:gd name="connsiteX13" fmla="*/ 10007288 w 12113512"/>
              <a:gd name="connsiteY13" fmla="*/ 5940490 h 6257002"/>
              <a:gd name="connsiteX14" fmla="*/ 10927227 w 12113512"/>
              <a:gd name="connsiteY14" fmla="*/ 5948357 h 6257002"/>
              <a:gd name="connsiteX15" fmla="*/ 12085310 w 12113512"/>
              <a:gd name="connsiteY15" fmla="*/ 5947311 h 6257002"/>
              <a:gd name="connsiteX16" fmla="*/ 12063456 w 12113512"/>
              <a:gd name="connsiteY16" fmla="*/ 2647665 h 6257002"/>
              <a:gd name="connsiteX17" fmla="*/ 12054104 w 12113512"/>
              <a:gd name="connsiteY17" fmla="*/ 202304 h 6257002"/>
              <a:gd name="connsiteX18" fmla="*/ 11486459 w 12113512"/>
              <a:gd name="connsiteY18" fmla="*/ 141081 h 6257002"/>
              <a:gd name="connsiteX19" fmla="*/ 10259313 w 12113512"/>
              <a:gd name="connsiteY19" fmla="*/ 127050 h 6257002"/>
              <a:gd name="connsiteX20" fmla="*/ 7599878 w 12113512"/>
              <a:gd name="connsiteY20" fmla="*/ 101901 h 6257002"/>
              <a:gd name="connsiteX21" fmla="*/ 1892744 w 12113512"/>
              <a:gd name="connsiteY21" fmla="*/ 25991 h 6257002"/>
              <a:gd name="connsiteX0" fmla="*/ 1892744 w 12117505"/>
              <a:gd name="connsiteY0" fmla="*/ 0 h 6231011"/>
              <a:gd name="connsiteX1" fmla="*/ 304663 w 12117505"/>
              <a:gd name="connsiteY1" fmla="*/ 10761 h 6231011"/>
              <a:gd name="connsiteX2" fmla="*/ 0 w 12117505"/>
              <a:gd name="connsiteY2" fmla="*/ 47942 h 6231011"/>
              <a:gd name="connsiteX3" fmla="*/ 0 w 12117505"/>
              <a:gd name="connsiteY3" fmla="*/ 909146 h 6231011"/>
              <a:gd name="connsiteX4" fmla="*/ 4597 w 12117505"/>
              <a:gd name="connsiteY4" fmla="*/ 909146 h 6231011"/>
              <a:gd name="connsiteX5" fmla="*/ 88972 w 12117505"/>
              <a:gd name="connsiteY5" fmla="*/ 3523848 h 6231011"/>
              <a:gd name="connsiteX6" fmla="*/ 148480 w 12117505"/>
              <a:gd name="connsiteY6" fmla="*/ 5930841 h 6231011"/>
              <a:gd name="connsiteX7" fmla="*/ 3319168 w 12117505"/>
              <a:gd name="connsiteY7" fmla="*/ 5933377 h 6231011"/>
              <a:gd name="connsiteX8" fmla="*/ 4308929 w 12117505"/>
              <a:gd name="connsiteY8" fmla="*/ 5926717 h 6231011"/>
              <a:gd name="connsiteX9" fmla="*/ 5308288 w 12117505"/>
              <a:gd name="connsiteY9" fmla="*/ 5937810 h 6231011"/>
              <a:gd name="connsiteX10" fmla="*/ 5707509 w 12117505"/>
              <a:gd name="connsiteY10" fmla="*/ 6231011 h 6231011"/>
              <a:gd name="connsiteX11" fmla="*/ 6071394 w 12117505"/>
              <a:gd name="connsiteY11" fmla="*/ 5917114 h 6231011"/>
              <a:gd name="connsiteX12" fmla="*/ 9098386 w 12117505"/>
              <a:gd name="connsiteY12" fmla="*/ 5911624 h 6231011"/>
              <a:gd name="connsiteX13" fmla="*/ 10007288 w 12117505"/>
              <a:gd name="connsiteY13" fmla="*/ 5914499 h 6231011"/>
              <a:gd name="connsiteX14" fmla="*/ 10927227 w 12117505"/>
              <a:gd name="connsiteY14" fmla="*/ 5922366 h 6231011"/>
              <a:gd name="connsiteX15" fmla="*/ 12085310 w 12117505"/>
              <a:gd name="connsiteY15" fmla="*/ 5921320 h 6231011"/>
              <a:gd name="connsiteX16" fmla="*/ 12063456 w 12117505"/>
              <a:gd name="connsiteY16" fmla="*/ 2621674 h 6231011"/>
              <a:gd name="connsiteX17" fmla="*/ 12054104 w 12117505"/>
              <a:gd name="connsiteY17" fmla="*/ 176313 h 6231011"/>
              <a:gd name="connsiteX18" fmla="*/ 11486459 w 12117505"/>
              <a:gd name="connsiteY18" fmla="*/ 115090 h 6231011"/>
              <a:gd name="connsiteX19" fmla="*/ 10259313 w 12117505"/>
              <a:gd name="connsiteY19" fmla="*/ 101059 h 6231011"/>
              <a:gd name="connsiteX20" fmla="*/ 7599878 w 12117505"/>
              <a:gd name="connsiteY20" fmla="*/ 75910 h 6231011"/>
              <a:gd name="connsiteX21" fmla="*/ 1892744 w 12117505"/>
              <a:gd name="connsiteY21" fmla="*/ 0 h 6231011"/>
              <a:gd name="connsiteX0" fmla="*/ 1892744 w 12117505"/>
              <a:gd name="connsiteY0" fmla="*/ 0 h 6231011"/>
              <a:gd name="connsiteX1" fmla="*/ 304663 w 12117505"/>
              <a:gd name="connsiteY1" fmla="*/ 10761 h 6231011"/>
              <a:gd name="connsiteX2" fmla="*/ 0 w 12117505"/>
              <a:gd name="connsiteY2" fmla="*/ 47942 h 6231011"/>
              <a:gd name="connsiteX3" fmla="*/ 0 w 12117505"/>
              <a:gd name="connsiteY3" fmla="*/ 909146 h 6231011"/>
              <a:gd name="connsiteX4" fmla="*/ 4597 w 12117505"/>
              <a:gd name="connsiteY4" fmla="*/ 909146 h 6231011"/>
              <a:gd name="connsiteX5" fmla="*/ 88972 w 12117505"/>
              <a:gd name="connsiteY5" fmla="*/ 3523848 h 6231011"/>
              <a:gd name="connsiteX6" fmla="*/ 148480 w 12117505"/>
              <a:gd name="connsiteY6" fmla="*/ 5930841 h 6231011"/>
              <a:gd name="connsiteX7" fmla="*/ 3319168 w 12117505"/>
              <a:gd name="connsiteY7" fmla="*/ 5933377 h 6231011"/>
              <a:gd name="connsiteX8" fmla="*/ 4308929 w 12117505"/>
              <a:gd name="connsiteY8" fmla="*/ 5926717 h 6231011"/>
              <a:gd name="connsiteX9" fmla="*/ 5308288 w 12117505"/>
              <a:gd name="connsiteY9" fmla="*/ 5937810 h 6231011"/>
              <a:gd name="connsiteX10" fmla="*/ 5707509 w 12117505"/>
              <a:gd name="connsiteY10" fmla="*/ 6231011 h 6231011"/>
              <a:gd name="connsiteX11" fmla="*/ 6071394 w 12117505"/>
              <a:gd name="connsiteY11" fmla="*/ 5917114 h 6231011"/>
              <a:gd name="connsiteX12" fmla="*/ 9098386 w 12117505"/>
              <a:gd name="connsiteY12" fmla="*/ 5911624 h 6231011"/>
              <a:gd name="connsiteX13" fmla="*/ 10007288 w 12117505"/>
              <a:gd name="connsiteY13" fmla="*/ 5914499 h 6231011"/>
              <a:gd name="connsiteX14" fmla="*/ 10927227 w 12117505"/>
              <a:gd name="connsiteY14" fmla="*/ 5922366 h 6231011"/>
              <a:gd name="connsiteX15" fmla="*/ 12085310 w 12117505"/>
              <a:gd name="connsiteY15" fmla="*/ 5921320 h 6231011"/>
              <a:gd name="connsiteX16" fmla="*/ 12063456 w 12117505"/>
              <a:gd name="connsiteY16" fmla="*/ 2621674 h 6231011"/>
              <a:gd name="connsiteX17" fmla="*/ 12054104 w 12117505"/>
              <a:gd name="connsiteY17" fmla="*/ 176313 h 6231011"/>
              <a:gd name="connsiteX18" fmla="*/ 11486459 w 12117505"/>
              <a:gd name="connsiteY18" fmla="*/ 115090 h 6231011"/>
              <a:gd name="connsiteX19" fmla="*/ 10223511 w 12117505"/>
              <a:gd name="connsiteY19" fmla="*/ 101059 h 6231011"/>
              <a:gd name="connsiteX20" fmla="*/ 7599878 w 12117505"/>
              <a:gd name="connsiteY20" fmla="*/ 75910 h 6231011"/>
              <a:gd name="connsiteX21" fmla="*/ 1892744 w 12117505"/>
              <a:gd name="connsiteY21" fmla="*/ 0 h 6231011"/>
              <a:gd name="connsiteX0" fmla="*/ 2161267 w 12117505"/>
              <a:gd name="connsiteY0" fmla="*/ 19141 h 6220250"/>
              <a:gd name="connsiteX1" fmla="*/ 304663 w 12117505"/>
              <a:gd name="connsiteY1" fmla="*/ 0 h 6220250"/>
              <a:gd name="connsiteX2" fmla="*/ 0 w 12117505"/>
              <a:gd name="connsiteY2" fmla="*/ 37181 h 6220250"/>
              <a:gd name="connsiteX3" fmla="*/ 0 w 12117505"/>
              <a:gd name="connsiteY3" fmla="*/ 898385 h 6220250"/>
              <a:gd name="connsiteX4" fmla="*/ 4597 w 12117505"/>
              <a:gd name="connsiteY4" fmla="*/ 898385 h 6220250"/>
              <a:gd name="connsiteX5" fmla="*/ 88972 w 12117505"/>
              <a:gd name="connsiteY5" fmla="*/ 3513087 h 6220250"/>
              <a:gd name="connsiteX6" fmla="*/ 148480 w 12117505"/>
              <a:gd name="connsiteY6" fmla="*/ 5920080 h 6220250"/>
              <a:gd name="connsiteX7" fmla="*/ 3319168 w 12117505"/>
              <a:gd name="connsiteY7" fmla="*/ 5922616 h 6220250"/>
              <a:gd name="connsiteX8" fmla="*/ 4308929 w 12117505"/>
              <a:gd name="connsiteY8" fmla="*/ 5915956 h 6220250"/>
              <a:gd name="connsiteX9" fmla="*/ 5308288 w 12117505"/>
              <a:gd name="connsiteY9" fmla="*/ 5927049 h 6220250"/>
              <a:gd name="connsiteX10" fmla="*/ 5707509 w 12117505"/>
              <a:gd name="connsiteY10" fmla="*/ 6220250 h 6220250"/>
              <a:gd name="connsiteX11" fmla="*/ 6071394 w 12117505"/>
              <a:gd name="connsiteY11" fmla="*/ 5906353 h 6220250"/>
              <a:gd name="connsiteX12" fmla="*/ 9098386 w 12117505"/>
              <a:gd name="connsiteY12" fmla="*/ 5900863 h 6220250"/>
              <a:gd name="connsiteX13" fmla="*/ 10007288 w 12117505"/>
              <a:gd name="connsiteY13" fmla="*/ 5903738 h 6220250"/>
              <a:gd name="connsiteX14" fmla="*/ 10927227 w 12117505"/>
              <a:gd name="connsiteY14" fmla="*/ 5911605 h 6220250"/>
              <a:gd name="connsiteX15" fmla="*/ 12085310 w 12117505"/>
              <a:gd name="connsiteY15" fmla="*/ 5910559 h 6220250"/>
              <a:gd name="connsiteX16" fmla="*/ 12063456 w 12117505"/>
              <a:gd name="connsiteY16" fmla="*/ 2610913 h 6220250"/>
              <a:gd name="connsiteX17" fmla="*/ 12054104 w 12117505"/>
              <a:gd name="connsiteY17" fmla="*/ 165552 h 6220250"/>
              <a:gd name="connsiteX18" fmla="*/ 11486459 w 12117505"/>
              <a:gd name="connsiteY18" fmla="*/ 104329 h 6220250"/>
              <a:gd name="connsiteX19" fmla="*/ 10223511 w 12117505"/>
              <a:gd name="connsiteY19" fmla="*/ 90298 h 6220250"/>
              <a:gd name="connsiteX20" fmla="*/ 7599878 w 12117505"/>
              <a:gd name="connsiteY20" fmla="*/ 65149 h 6220250"/>
              <a:gd name="connsiteX21" fmla="*/ 2161267 w 12117505"/>
              <a:gd name="connsiteY21" fmla="*/ 19141 h 6220250"/>
              <a:gd name="connsiteX0" fmla="*/ 2161267 w 12117505"/>
              <a:gd name="connsiteY0" fmla="*/ 19141 h 6220250"/>
              <a:gd name="connsiteX1" fmla="*/ 304663 w 12117505"/>
              <a:gd name="connsiteY1" fmla="*/ 0 h 6220250"/>
              <a:gd name="connsiteX2" fmla="*/ 0 w 12117505"/>
              <a:gd name="connsiteY2" fmla="*/ 140095 h 6220250"/>
              <a:gd name="connsiteX3" fmla="*/ 0 w 12117505"/>
              <a:gd name="connsiteY3" fmla="*/ 898385 h 6220250"/>
              <a:gd name="connsiteX4" fmla="*/ 4597 w 12117505"/>
              <a:gd name="connsiteY4" fmla="*/ 898385 h 6220250"/>
              <a:gd name="connsiteX5" fmla="*/ 88972 w 12117505"/>
              <a:gd name="connsiteY5" fmla="*/ 3513087 h 6220250"/>
              <a:gd name="connsiteX6" fmla="*/ 148480 w 12117505"/>
              <a:gd name="connsiteY6" fmla="*/ 5920080 h 6220250"/>
              <a:gd name="connsiteX7" fmla="*/ 3319168 w 12117505"/>
              <a:gd name="connsiteY7" fmla="*/ 5922616 h 6220250"/>
              <a:gd name="connsiteX8" fmla="*/ 4308929 w 12117505"/>
              <a:gd name="connsiteY8" fmla="*/ 5915956 h 6220250"/>
              <a:gd name="connsiteX9" fmla="*/ 5308288 w 12117505"/>
              <a:gd name="connsiteY9" fmla="*/ 5927049 h 6220250"/>
              <a:gd name="connsiteX10" fmla="*/ 5707509 w 12117505"/>
              <a:gd name="connsiteY10" fmla="*/ 6220250 h 6220250"/>
              <a:gd name="connsiteX11" fmla="*/ 6071394 w 12117505"/>
              <a:gd name="connsiteY11" fmla="*/ 5906353 h 6220250"/>
              <a:gd name="connsiteX12" fmla="*/ 9098386 w 12117505"/>
              <a:gd name="connsiteY12" fmla="*/ 5900863 h 6220250"/>
              <a:gd name="connsiteX13" fmla="*/ 10007288 w 12117505"/>
              <a:gd name="connsiteY13" fmla="*/ 5903738 h 6220250"/>
              <a:gd name="connsiteX14" fmla="*/ 10927227 w 12117505"/>
              <a:gd name="connsiteY14" fmla="*/ 5911605 h 6220250"/>
              <a:gd name="connsiteX15" fmla="*/ 12085310 w 12117505"/>
              <a:gd name="connsiteY15" fmla="*/ 5910559 h 6220250"/>
              <a:gd name="connsiteX16" fmla="*/ 12063456 w 12117505"/>
              <a:gd name="connsiteY16" fmla="*/ 2610913 h 6220250"/>
              <a:gd name="connsiteX17" fmla="*/ 12054104 w 12117505"/>
              <a:gd name="connsiteY17" fmla="*/ 165552 h 6220250"/>
              <a:gd name="connsiteX18" fmla="*/ 11486459 w 12117505"/>
              <a:gd name="connsiteY18" fmla="*/ 104329 h 6220250"/>
              <a:gd name="connsiteX19" fmla="*/ 10223511 w 12117505"/>
              <a:gd name="connsiteY19" fmla="*/ 90298 h 6220250"/>
              <a:gd name="connsiteX20" fmla="*/ 7599878 w 12117505"/>
              <a:gd name="connsiteY20" fmla="*/ 65149 h 6220250"/>
              <a:gd name="connsiteX21" fmla="*/ 2161267 w 12117505"/>
              <a:gd name="connsiteY21" fmla="*/ 19141 h 6220250"/>
              <a:gd name="connsiteX0" fmla="*/ 2161267 w 12117505"/>
              <a:gd name="connsiteY0" fmla="*/ 0 h 6201109"/>
              <a:gd name="connsiteX1" fmla="*/ 705111 w 12117505"/>
              <a:gd name="connsiteY1" fmla="*/ 15164 h 6201109"/>
              <a:gd name="connsiteX2" fmla="*/ 0 w 12117505"/>
              <a:gd name="connsiteY2" fmla="*/ 120954 h 6201109"/>
              <a:gd name="connsiteX3" fmla="*/ 0 w 12117505"/>
              <a:gd name="connsiteY3" fmla="*/ 879244 h 6201109"/>
              <a:gd name="connsiteX4" fmla="*/ 4597 w 12117505"/>
              <a:gd name="connsiteY4" fmla="*/ 879244 h 6201109"/>
              <a:gd name="connsiteX5" fmla="*/ 88972 w 12117505"/>
              <a:gd name="connsiteY5" fmla="*/ 3493946 h 6201109"/>
              <a:gd name="connsiteX6" fmla="*/ 148480 w 12117505"/>
              <a:gd name="connsiteY6" fmla="*/ 5900939 h 6201109"/>
              <a:gd name="connsiteX7" fmla="*/ 3319168 w 12117505"/>
              <a:gd name="connsiteY7" fmla="*/ 5903475 h 6201109"/>
              <a:gd name="connsiteX8" fmla="*/ 4308929 w 12117505"/>
              <a:gd name="connsiteY8" fmla="*/ 5896815 h 6201109"/>
              <a:gd name="connsiteX9" fmla="*/ 5308288 w 12117505"/>
              <a:gd name="connsiteY9" fmla="*/ 5907908 h 6201109"/>
              <a:gd name="connsiteX10" fmla="*/ 5707509 w 12117505"/>
              <a:gd name="connsiteY10" fmla="*/ 6201109 h 6201109"/>
              <a:gd name="connsiteX11" fmla="*/ 6071394 w 12117505"/>
              <a:gd name="connsiteY11" fmla="*/ 5887212 h 6201109"/>
              <a:gd name="connsiteX12" fmla="*/ 9098386 w 12117505"/>
              <a:gd name="connsiteY12" fmla="*/ 5881722 h 6201109"/>
              <a:gd name="connsiteX13" fmla="*/ 10007288 w 12117505"/>
              <a:gd name="connsiteY13" fmla="*/ 5884597 h 6201109"/>
              <a:gd name="connsiteX14" fmla="*/ 10927227 w 12117505"/>
              <a:gd name="connsiteY14" fmla="*/ 5892464 h 6201109"/>
              <a:gd name="connsiteX15" fmla="*/ 12085310 w 12117505"/>
              <a:gd name="connsiteY15" fmla="*/ 5891418 h 6201109"/>
              <a:gd name="connsiteX16" fmla="*/ 12063456 w 12117505"/>
              <a:gd name="connsiteY16" fmla="*/ 2591772 h 6201109"/>
              <a:gd name="connsiteX17" fmla="*/ 12054104 w 12117505"/>
              <a:gd name="connsiteY17" fmla="*/ 146411 h 6201109"/>
              <a:gd name="connsiteX18" fmla="*/ 11486459 w 12117505"/>
              <a:gd name="connsiteY18" fmla="*/ 85188 h 6201109"/>
              <a:gd name="connsiteX19" fmla="*/ 10223511 w 12117505"/>
              <a:gd name="connsiteY19" fmla="*/ 71157 h 6201109"/>
              <a:gd name="connsiteX20" fmla="*/ 7599878 w 12117505"/>
              <a:gd name="connsiteY20" fmla="*/ 46008 h 6201109"/>
              <a:gd name="connsiteX21" fmla="*/ 2161267 w 12117505"/>
              <a:gd name="connsiteY21" fmla="*/ 0 h 6201109"/>
              <a:gd name="connsiteX0" fmla="*/ 2695196 w 12117505"/>
              <a:gd name="connsiteY0" fmla="*/ 36292 h 6185945"/>
              <a:gd name="connsiteX1" fmla="*/ 705111 w 12117505"/>
              <a:gd name="connsiteY1" fmla="*/ 0 h 6185945"/>
              <a:gd name="connsiteX2" fmla="*/ 0 w 12117505"/>
              <a:gd name="connsiteY2" fmla="*/ 105790 h 6185945"/>
              <a:gd name="connsiteX3" fmla="*/ 0 w 12117505"/>
              <a:gd name="connsiteY3" fmla="*/ 864080 h 6185945"/>
              <a:gd name="connsiteX4" fmla="*/ 4597 w 12117505"/>
              <a:gd name="connsiteY4" fmla="*/ 864080 h 6185945"/>
              <a:gd name="connsiteX5" fmla="*/ 88972 w 12117505"/>
              <a:gd name="connsiteY5" fmla="*/ 3478782 h 6185945"/>
              <a:gd name="connsiteX6" fmla="*/ 148480 w 12117505"/>
              <a:gd name="connsiteY6" fmla="*/ 5885775 h 6185945"/>
              <a:gd name="connsiteX7" fmla="*/ 3319168 w 12117505"/>
              <a:gd name="connsiteY7" fmla="*/ 5888311 h 6185945"/>
              <a:gd name="connsiteX8" fmla="*/ 4308929 w 12117505"/>
              <a:gd name="connsiteY8" fmla="*/ 5881651 h 6185945"/>
              <a:gd name="connsiteX9" fmla="*/ 5308288 w 12117505"/>
              <a:gd name="connsiteY9" fmla="*/ 5892744 h 6185945"/>
              <a:gd name="connsiteX10" fmla="*/ 5707509 w 12117505"/>
              <a:gd name="connsiteY10" fmla="*/ 6185945 h 6185945"/>
              <a:gd name="connsiteX11" fmla="*/ 6071394 w 12117505"/>
              <a:gd name="connsiteY11" fmla="*/ 5872048 h 6185945"/>
              <a:gd name="connsiteX12" fmla="*/ 9098386 w 12117505"/>
              <a:gd name="connsiteY12" fmla="*/ 5866558 h 6185945"/>
              <a:gd name="connsiteX13" fmla="*/ 10007288 w 12117505"/>
              <a:gd name="connsiteY13" fmla="*/ 5869433 h 6185945"/>
              <a:gd name="connsiteX14" fmla="*/ 10927227 w 12117505"/>
              <a:gd name="connsiteY14" fmla="*/ 5877300 h 6185945"/>
              <a:gd name="connsiteX15" fmla="*/ 12085310 w 12117505"/>
              <a:gd name="connsiteY15" fmla="*/ 5876254 h 6185945"/>
              <a:gd name="connsiteX16" fmla="*/ 12063456 w 12117505"/>
              <a:gd name="connsiteY16" fmla="*/ 2576608 h 6185945"/>
              <a:gd name="connsiteX17" fmla="*/ 12054104 w 12117505"/>
              <a:gd name="connsiteY17" fmla="*/ 131247 h 6185945"/>
              <a:gd name="connsiteX18" fmla="*/ 11486459 w 12117505"/>
              <a:gd name="connsiteY18" fmla="*/ 70024 h 6185945"/>
              <a:gd name="connsiteX19" fmla="*/ 10223511 w 12117505"/>
              <a:gd name="connsiteY19" fmla="*/ 55993 h 6185945"/>
              <a:gd name="connsiteX20" fmla="*/ 7599878 w 12117505"/>
              <a:gd name="connsiteY20" fmla="*/ 30844 h 6185945"/>
              <a:gd name="connsiteX21" fmla="*/ 2695196 w 12117505"/>
              <a:gd name="connsiteY21" fmla="*/ 36292 h 6185945"/>
              <a:gd name="connsiteX0" fmla="*/ 2695196 w 12117505"/>
              <a:gd name="connsiteY0" fmla="*/ 5448 h 6155101"/>
              <a:gd name="connsiteX1" fmla="*/ 604999 w 12117505"/>
              <a:gd name="connsiteY1" fmla="*/ 37768 h 6155101"/>
              <a:gd name="connsiteX2" fmla="*/ 0 w 12117505"/>
              <a:gd name="connsiteY2" fmla="*/ 74946 h 6155101"/>
              <a:gd name="connsiteX3" fmla="*/ 0 w 12117505"/>
              <a:gd name="connsiteY3" fmla="*/ 833236 h 6155101"/>
              <a:gd name="connsiteX4" fmla="*/ 4597 w 12117505"/>
              <a:gd name="connsiteY4" fmla="*/ 833236 h 6155101"/>
              <a:gd name="connsiteX5" fmla="*/ 88972 w 12117505"/>
              <a:gd name="connsiteY5" fmla="*/ 3447938 h 6155101"/>
              <a:gd name="connsiteX6" fmla="*/ 148480 w 12117505"/>
              <a:gd name="connsiteY6" fmla="*/ 5854931 h 6155101"/>
              <a:gd name="connsiteX7" fmla="*/ 3319168 w 12117505"/>
              <a:gd name="connsiteY7" fmla="*/ 5857467 h 6155101"/>
              <a:gd name="connsiteX8" fmla="*/ 4308929 w 12117505"/>
              <a:gd name="connsiteY8" fmla="*/ 5850807 h 6155101"/>
              <a:gd name="connsiteX9" fmla="*/ 5308288 w 12117505"/>
              <a:gd name="connsiteY9" fmla="*/ 5861900 h 6155101"/>
              <a:gd name="connsiteX10" fmla="*/ 5707509 w 12117505"/>
              <a:gd name="connsiteY10" fmla="*/ 6155101 h 6155101"/>
              <a:gd name="connsiteX11" fmla="*/ 6071394 w 12117505"/>
              <a:gd name="connsiteY11" fmla="*/ 5841204 h 6155101"/>
              <a:gd name="connsiteX12" fmla="*/ 9098386 w 12117505"/>
              <a:gd name="connsiteY12" fmla="*/ 5835714 h 6155101"/>
              <a:gd name="connsiteX13" fmla="*/ 10007288 w 12117505"/>
              <a:gd name="connsiteY13" fmla="*/ 5838589 h 6155101"/>
              <a:gd name="connsiteX14" fmla="*/ 10927227 w 12117505"/>
              <a:gd name="connsiteY14" fmla="*/ 5846456 h 6155101"/>
              <a:gd name="connsiteX15" fmla="*/ 12085310 w 12117505"/>
              <a:gd name="connsiteY15" fmla="*/ 5845410 h 6155101"/>
              <a:gd name="connsiteX16" fmla="*/ 12063456 w 12117505"/>
              <a:gd name="connsiteY16" fmla="*/ 2545764 h 6155101"/>
              <a:gd name="connsiteX17" fmla="*/ 12054104 w 12117505"/>
              <a:gd name="connsiteY17" fmla="*/ 100403 h 6155101"/>
              <a:gd name="connsiteX18" fmla="*/ 11486459 w 12117505"/>
              <a:gd name="connsiteY18" fmla="*/ 39180 h 6155101"/>
              <a:gd name="connsiteX19" fmla="*/ 10223511 w 12117505"/>
              <a:gd name="connsiteY19" fmla="*/ 25149 h 6155101"/>
              <a:gd name="connsiteX20" fmla="*/ 7599878 w 12117505"/>
              <a:gd name="connsiteY20" fmla="*/ 0 h 6155101"/>
              <a:gd name="connsiteX21" fmla="*/ 2695196 w 12117505"/>
              <a:gd name="connsiteY21" fmla="*/ 5448 h 6155101"/>
              <a:gd name="connsiteX0" fmla="*/ 2695196 w 12117505"/>
              <a:gd name="connsiteY0" fmla="*/ 5448 h 6155101"/>
              <a:gd name="connsiteX1" fmla="*/ 604999 w 12117505"/>
              <a:gd name="connsiteY1" fmla="*/ 37768 h 6155101"/>
              <a:gd name="connsiteX2" fmla="*/ 0 w 12117505"/>
              <a:gd name="connsiteY2" fmla="*/ 74946 h 6155101"/>
              <a:gd name="connsiteX3" fmla="*/ 0 w 12117505"/>
              <a:gd name="connsiteY3" fmla="*/ 833236 h 6155101"/>
              <a:gd name="connsiteX4" fmla="*/ 4597 w 12117505"/>
              <a:gd name="connsiteY4" fmla="*/ 833236 h 6155101"/>
              <a:gd name="connsiteX5" fmla="*/ 88972 w 12117505"/>
              <a:gd name="connsiteY5" fmla="*/ 3447938 h 6155101"/>
              <a:gd name="connsiteX6" fmla="*/ 148480 w 12117505"/>
              <a:gd name="connsiteY6" fmla="*/ 5854931 h 6155101"/>
              <a:gd name="connsiteX7" fmla="*/ 3319168 w 12117505"/>
              <a:gd name="connsiteY7" fmla="*/ 5857467 h 6155101"/>
              <a:gd name="connsiteX8" fmla="*/ 4308929 w 12117505"/>
              <a:gd name="connsiteY8" fmla="*/ 5850807 h 6155101"/>
              <a:gd name="connsiteX9" fmla="*/ 5308288 w 12117505"/>
              <a:gd name="connsiteY9" fmla="*/ 5861900 h 6155101"/>
              <a:gd name="connsiteX10" fmla="*/ 5707509 w 12117505"/>
              <a:gd name="connsiteY10" fmla="*/ 6155101 h 6155101"/>
              <a:gd name="connsiteX11" fmla="*/ 6254140 w 12117505"/>
              <a:gd name="connsiteY11" fmla="*/ 5841204 h 6155101"/>
              <a:gd name="connsiteX12" fmla="*/ 9098386 w 12117505"/>
              <a:gd name="connsiteY12" fmla="*/ 5835714 h 6155101"/>
              <a:gd name="connsiteX13" fmla="*/ 10007288 w 12117505"/>
              <a:gd name="connsiteY13" fmla="*/ 5838589 h 6155101"/>
              <a:gd name="connsiteX14" fmla="*/ 10927227 w 12117505"/>
              <a:gd name="connsiteY14" fmla="*/ 5846456 h 6155101"/>
              <a:gd name="connsiteX15" fmla="*/ 12085310 w 12117505"/>
              <a:gd name="connsiteY15" fmla="*/ 5845410 h 6155101"/>
              <a:gd name="connsiteX16" fmla="*/ 12063456 w 12117505"/>
              <a:gd name="connsiteY16" fmla="*/ 2545764 h 6155101"/>
              <a:gd name="connsiteX17" fmla="*/ 12054104 w 12117505"/>
              <a:gd name="connsiteY17" fmla="*/ 100403 h 6155101"/>
              <a:gd name="connsiteX18" fmla="*/ 11486459 w 12117505"/>
              <a:gd name="connsiteY18" fmla="*/ 39180 h 6155101"/>
              <a:gd name="connsiteX19" fmla="*/ 10223511 w 12117505"/>
              <a:gd name="connsiteY19" fmla="*/ 25149 h 6155101"/>
              <a:gd name="connsiteX20" fmla="*/ 7599878 w 12117505"/>
              <a:gd name="connsiteY20" fmla="*/ 0 h 6155101"/>
              <a:gd name="connsiteX21" fmla="*/ 2695196 w 12117505"/>
              <a:gd name="connsiteY21" fmla="*/ 5448 h 6155101"/>
              <a:gd name="connsiteX0" fmla="*/ 2695196 w 12117505"/>
              <a:gd name="connsiteY0" fmla="*/ 5448 h 6210525"/>
              <a:gd name="connsiteX1" fmla="*/ 604999 w 12117505"/>
              <a:gd name="connsiteY1" fmla="*/ 37768 h 6210525"/>
              <a:gd name="connsiteX2" fmla="*/ 0 w 12117505"/>
              <a:gd name="connsiteY2" fmla="*/ 74946 h 6210525"/>
              <a:gd name="connsiteX3" fmla="*/ 0 w 12117505"/>
              <a:gd name="connsiteY3" fmla="*/ 833236 h 6210525"/>
              <a:gd name="connsiteX4" fmla="*/ 4597 w 12117505"/>
              <a:gd name="connsiteY4" fmla="*/ 833236 h 6210525"/>
              <a:gd name="connsiteX5" fmla="*/ 88972 w 12117505"/>
              <a:gd name="connsiteY5" fmla="*/ 3447938 h 6210525"/>
              <a:gd name="connsiteX6" fmla="*/ 148480 w 12117505"/>
              <a:gd name="connsiteY6" fmla="*/ 5854931 h 6210525"/>
              <a:gd name="connsiteX7" fmla="*/ 3319168 w 12117505"/>
              <a:gd name="connsiteY7" fmla="*/ 5857467 h 6210525"/>
              <a:gd name="connsiteX8" fmla="*/ 4308929 w 12117505"/>
              <a:gd name="connsiteY8" fmla="*/ 5850807 h 6210525"/>
              <a:gd name="connsiteX9" fmla="*/ 5308288 w 12117505"/>
              <a:gd name="connsiteY9" fmla="*/ 5861900 h 6210525"/>
              <a:gd name="connsiteX10" fmla="*/ 5877202 w 12117505"/>
              <a:gd name="connsiteY10" fmla="*/ 6210525 h 6210525"/>
              <a:gd name="connsiteX11" fmla="*/ 6254140 w 12117505"/>
              <a:gd name="connsiteY11" fmla="*/ 5841204 h 6210525"/>
              <a:gd name="connsiteX12" fmla="*/ 9098386 w 12117505"/>
              <a:gd name="connsiteY12" fmla="*/ 5835714 h 6210525"/>
              <a:gd name="connsiteX13" fmla="*/ 10007288 w 12117505"/>
              <a:gd name="connsiteY13" fmla="*/ 5838589 h 6210525"/>
              <a:gd name="connsiteX14" fmla="*/ 10927227 w 12117505"/>
              <a:gd name="connsiteY14" fmla="*/ 5846456 h 6210525"/>
              <a:gd name="connsiteX15" fmla="*/ 12085310 w 12117505"/>
              <a:gd name="connsiteY15" fmla="*/ 5845410 h 6210525"/>
              <a:gd name="connsiteX16" fmla="*/ 12063456 w 12117505"/>
              <a:gd name="connsiteY16" fmla="*/ 2545764 h 6210525"/>
              <a:gd name="connsiteX17" fmla="*/ 12054104 w 12117505"/>
              <a:gd name="connsiteY17" fmla="*/ 100403 h 6210525"/>
              <a:gd name="connsiteX18" fmla="*/ 11486459 w 12117505"/>
              <a:gd name="connsiteY18" fmla="*/ 39180 h 6210525"/>
              <a:gd name="connsiteX19" fmla="*/ 10223511 w 12117505"/>
              <a:gd name="connsiteY19" fmla="*/ 25149 h 6210525"/>
              <a:gd name="connsiteX20" fmla="*/ 7599878 w 12117505"/>
              <a:gd name="connsiteY20" fmla="*/ 0 h 6210525"/>
              <a:gd name="connsiteX21" fmla="*/ 2695196 w 12117505"/>
              <a:gd name="connsiteY21" fmla="*/ 5448 h 6210525"/>
              <a:gd name="connsiteX0" fmla="*/ 2695196 w 12117505"/>
              <a:gd name="connsiteY0" fmla="*/ 5448 h 6259020"/>
              <a:gd name="connsiteX1" fmla="*/ 604999 w 12117505"/>
              <a:gd name="connsiteY1" fmla="*/ 37768 h 6259020"/>
              <a:gd name="connsiteX2" fmla="*/ 0 w 12117505"/>
              <a:gd name="connsiteY2" fmla="*/ 74946 h 6259020"/>
              <a:gd name="connsiteX3" fmla="*/ 0 w 12117505"/>
              <a:gd name="connsiteY3" fmla="*/ 833236 h 6259020"/>
              <a:gd name="connsiteX4" fmla="*/ 4597 w 12117505"/>
              <a:gd name="connsiteY4" fmla="*/ 833236 h 6259020"/>
              <a:gd name="connsiteX5" fmla="*/ 88972 w 12117505"/>
              <a:gd name="connsiteY5" fmla="*/ 3447938 h 6259020"/>
              <a:gd name="connsiteX6" fmla="*/ 148480 w 12117505"/>
              <a:gd name="connsiteY6" fmla="*/ 5854931 h 6259020"/>
              <a:gd name="connsiteX7" fmla="*/ 3319168 w 12117505"/>
              <a:gd name="connsiteY7" fmla="*/ 5857467 h 6259020"/>
              <a:gd name="connsiteX8" fmla="*/ 4308929 w 12117505"/>
              <a:gd name="connsiteY8" fmla="*/ 5850807 h 6259020"/>
              <a:gd name="connsiteX9" fmla="*/ 5308288 w 12117505"/>
              <a:gd name="connsiteY9" fmla="*/ 5861900 h 6259020"/>
              <a:gd name="connsiteX10" fmla="*/ 5903311 w 12117505"/>
              <a:gd name="connsiteY10" fmla="*/ 6259020 h 6259020"/>
              <a:gd name="connsiteX11" fmla="*/ 6254140 w 12117505"/>
              <a:gd name="connsiteY11" fmla="*/ 5841204 h 6259020"/>
              <a:gd name="connsiteX12" fmla="*/ 9098386 w 12117505"/>
              <a:gd name="connsiteY12" fmla="*/ 5835714 h 6259020"/>
              <a:gd name="connsiteX13" fmla="*/ 10007288 w 12117505"/>
              <a:gd name="connsiteY13" fmla="*/ 5838589 h 6259020"/>
              <a:gd name="connsiteX14" fmla="*/ 10927227 w 12117505"/>
              <a:gd name="connsiteY14" fmla="*/ 5846456 h 6259020"/>
              <a:gd name="connsiteX15" fmla="*/ 12085310 w 12117505"/>
              <a:gd name="connsiteY15" fmla="*/ 5845410 h 6259020"/>
              <a:gd name="connsiteX16" fmla="*/ 12063456 w 12117505"/>
              <a:gd name="connsiteY16" fmla="*/ 2545764 h 6259020"/>
              <a:gd name="connsiteX17" fmla="*/ 12054104 w 12117505"/>
              <a:gd name="connsiteY17" fmla="*/ 100403 h 6259020"/>
              <a:gd name="connsiteX18" fmla="*/ 11486459 w 12117505"/>
              <a:gd name="connsiteY18" fmla="*/ 39180 h 6259020"/>
              <a:gd name="connsiteX19" fmla="*/ 10223511 w 12117505"/>
              <a:gd name="connsiteY19" fmla="*/ 25149 h 6259020"/>
              <a:gd name="connsiteX20" fmla="*/ 7599878 w 12117505"/>
              <a:gd name="connsiteY20" fmla="*/ 0 h 6259020"/>
              <a:gd name="connsiteX21" fmla="*/ 2695196 w 12117505"/>
              <a:gd name="connsiteY21" fmla="*/ 5448 h 6259020"/>
              <a:gd name="connsiteX0" fmla="*/ 2695196 w 12117505"/>
              <a:gd name="connsiteY0" fmla="*/ 5448 h 6259020"/>
              <a:gd name="connsiteX1" fmla="*/ 604999 w 12117505"/>
              <a:gd name="connsiteY1" fmla="*/ 37768 h 6259020"/>
              <a:gd name="connsiteX2" fmla="*/ 0 w 12117505"/>
              <a:gd name="connsiteY2" fmla="*/ 74946 h 6259020"/>
              <a:gd name="connsiteX3" fmla="*/ 0 w 12117505"/>
              <a:gd name="connsiteY3" fmla="*/ 833236 h 6259020"/>
              <a:gd name="connsiteX4" fmla="*/ 4597 w 12117505"/>
              <a:gd name="connsiteY4" fmla="*/ 833236 h 6259020"/>
              <a:gd name="connsiteX5" fmla="*/ 88972 w 12117505"/>
              <a:gd name="connsiteY5" fmla="*/ 3447938 h 6259020"/>
              <a:gd name="connsiteX6" fmla="*/ 148480 w 12117505"/>
              <a:gd name="connsiteY6" fmla="*/ 5854931 h 6259020"/>
              <a:gd name="connsiteX7" fmla="*/ 3319168 w 12117505"/>
              <a:gd name="connsiteY7" fmla="*/ 5857467 h 6259020"/>
              <a:gd name="connsiteX8" fmla="*/ 4308929 w 12117505"/>
              <a:gd name="connsiteY8" fmla="*/ 5850807 h 6259020"/>
              <a:gd name="connsiteX9" fmla="*/ 5308288 w 12117505"/>
              <a:gd name="connsiteY9" fmla="*/ 5861900 h 6259020"/>
              <a:gd name="connsiteX10" fmla="*/ 5903311 w 12117505"/>
              <a:gd name="connsiteY10" fmla="*/ 6259020 h 6259020"/>
              <a:gd name="connsiteX11" fmla="*/ 6358569 w 12117505"/>
              <a:gd name="connsiteY11" fmla="*/ 5841208 h 6259020"/>
              <a:gd name="connsiteX12" fmla="*/ 9098386 w 12117505"/>
              <a:gd name="connsiteY12" fmla="*/ 5835714 h 6259020"/>
              <a:gd name="connsiteX13" fmla="*/ 10007288 w 12117505"/>
              <a:gd name="connsiteY13" fmla="*/ 5838589 h 6259020"/>
              <a:gd name="connsiteX14" fmla="*/ 10927227 w 12117505"/>
              <a:gd name="connsiteY14" fmla="*/ 5846456 h 6259020"/>
              <a:gd name="connsiteX15" fmla="*/ 12085310 w 12117505"/>
              <a:gd name="connsiteY15" fmla="*/ 5845410 h 6259020"/>
              <a:gd name="connsiteX16" fmla="*/ 12063456 w 12117505"/>
              <a:gd name="connsiteY16" fmla="*/ 2545764 h 6259020"/>
              <a:gd name="connsiteX17" fmla="*/ 12054104 w 12117505"/>
              <a:gd name="connsiteY17" fmla="*/ 100403 h 6259020"/>
              <a:gd name="connsiteX18" fmla="*/ 11486459 w 12117505"/>
              <a:gd name="connsiteY18" fmla="*/ 39180 h 6259020"/>
              <a:gd name="connsiteX19" fmla="*/ 10223511 w 12117505"/>
              <a:gd name="connsiteY19" fmla="*/ 25149 h 6259020"/>
              <a:gd name="connsiteX20" fmla="*/ 7599878 w 12117505"/>
              <a:gd name="connsiteY20" fmla="*/ 0 h 6259020"/>
              <a:gd name="connsiteX21" fmla="*/ 2695196 w 12117505"/>
              <a:gd name="connsiteY21" fmla="*/ 5448 h 625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17505" h="6259020">
                <a:moveTo>
                  <a:pt x="2695196" y="5448"/>
                </a:moveTo>
                <a:lnTo>
                  <a:pt x="604999" y="37768"/>
                </a:lnTo>
                <a:cubicBezTo>
                  <a:pt x="485777" y="44401"/>
                  <a:pt x="30881" y="27994"/>
                  <a:pt x="0" y="74946"/>
                </a:cubicBezTo>
                <a:lnTo>
                  <a:pt x="0" y="833236"/>
                </a:lnTo>
                <a:lnTo>
                  <a:pt x="4597" y="833236"/>
                </a:lnTo>
                <a:cubicBezTo>
                  <a:pt x="19426" y="1269020"/>
                  <a:pt x="64992" y="2610989"/>
                  <a:pt x="88972" y="3447938"/>
                </a:cubicBezTo>
                <a:cubicBezTo>
                  <a:pt x="105117" y="5555727"/>
                  <a:pt x="7283" y="5882511"/>
                  <a:pt x="148480" y="5854931"/>
                </a:cubicBezTo>
                <a:cubicBezTo>
                  <a:pt x="1104834" y="5841902"/>
                  <a:pt x="1937287" y="5880951"/>
                  <a:pt x="3319168" y="5857467"/>
                </a:cubicBezTo>
                <a:lnTo>
                  <a:pt x="4308929" y="5850807"/>
                </a:lnTo>
                <a:lnTo>
                  <a:pt x="5308288" y="5861900"/>
                </a:lnTo>
                <a:cubicBezTo>
                  <a:pt x="5547231" y="6002161"/>
                  <a:pt x="5692022" y="6126648"/>
                  <a:pt x="5903311" y="6259020"/>
                </a:cubicBezTo>
                <a:cubicBezTo>
                  <a:pt x="6036995" y="6157144"/>
                  <a:pt x="6233063" y="5970792"/>
                  <a:pt x="6358569" y="5841208"/>
                </a:cubicBezTo>
                <a:cubicBezTo>
                  <a:pt x="6445558" y="5838468"/>
                  <a:pt x="8737174" y="5842629"/>
                  <a:pt x="9098386" y="5835714"/>
                </a:cubicBezTo>
                <a:lnTo>
                  <a:pt x="10007288" y="5838589"/>
                </a:lnTo>
                <a:lnTo>
                  <a:pt x="10927227" y="5846456"/>
                </a:lnTo>
                <a:cubicBezTo>
                  <a:pt x="11284890" y="5836792"/>
                  <a:pt x="12058379" y="5889163"/>
                  <a:pt x="12085310" y="5845410"/>
                </a:cubicBezTo>
                <a:cubicBezTo>
                  <a:pt x="12123753" y="5639890"/>
                  <a:pt x="12050112" y="4331065"/>
                  <a:pt x="12063456" y="2545764"/>
                </a:cubicBezTo>
                <a:cubicBezTo>
                  <a:pt x="12111817" y="1464496"/>
                  <a:pt x="12159998" y="515808"/>
                  <a:pt x="12054104" y="100403"/>
                </a:cubicBezTo>
                <a:cubicBezTo>
                  <a:pt x="12029550" y="4082"/>
                  <a:pt x="11791558" y="51722"/>
                  <a:pt x="11486459" y="39180"/>
                </a:cubicBezTo>
                <a:cubicBezTo>
                  <a:pt x="11181360" y="26638"/>
                  <a:pt x="10644494" y="29826"/>
                  <a:pt x="10223511" y="25149"/>
                </a:cubicBezTo>
                <a:lnTo>
                  <a:pt x="7599878" y="0"/>
                </a:lnTo>
                <a:lnTo>
                  <a:pt x="2695196" y="5448"/>
                </a:lnTo>
                <a:close/>
              </a:path>
            </a:pathLst>
          </a:custGeom>
          <a:solidFill>
            <a:schemeClr val="bg1"/>
          </a:solidFill>
          <a:ln w="19050" cap="flat">
            <a:noFill/>
            <a:prstDash val="solid"/>
            <a:miter/>
          </a:ln>
        </p:spPr>
        <p:txBody>
          <a:bodyPr wrap="square" rtlCol="0" anchor="ctr">
            <a:noAutofit/>
          </a:bodyPr>
          <a:lstStyle/>
          <a:p>
            <a:endParaRPr lang="en-US"/>
          </a:p>
        </p:txBody>
      </p:sp>
      <p:sp>
        <p:nvSpPr>
          <p:cNvPr id="29" name="Freeform: Shape 28">
            <a:extLst>
              <a:ext uri="{FF2B5EF4-FFF2-40B4-BE49-F238E27FC236}">
                <a16:creationId xmlns:a16="http://schemas.microsoft.com/office/drawing/2014/main" id="{45D11A2A-27EA-453B-9A61-585A893F3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5400000" flipH="1" flipV="1">
            <a:off x="-134722" y="1709836"/>
            <a:ext cx="4728955" cy="3344819"/>
          </a:xfrm>
          <a:custGeom>
            <a:avLst/>
            <a:gdLst>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34742 w 11603130"/>
              <a:gd name="connsiteY11" fmla="*/ 5912754 h 6362961"/>
              <a:gd name="connsiteX12" fmla="*/ 8343333 w 11603130"/>
              <a:gd name="connsiteY12" fmla="*/ 6362961 h 6362961"/>
              <a:gd name="connsiteX13" fmla="*/ 8951337 w 11603130"/>
              <a:gd name="connsiteY13" fmla="*/ 5912879 h 6362961"/>
              <a:gd name="connsiteX14" fmla="*/ 9710371 w 11603130"/>
              <a:gd name="connsiteY14" fmla="*/ 5911624 h 6362961"/>
              <a:gd name="connsiteX15" fmla="*/ 9804791 w 11603130"/>
              <a:gd name="connsiteY15" fmla="*/ 5908320 h 6362961"/>
              <a:gd name="connsiteX16" fmla="*/ 9863784 w 11603130"/>
              <a:gd name="connsiteY16" fmla="*/ 5909115 h 6362961"/>
              <a:gd name="connsiteX17" fmla="*/ 10007288 w 11603130"/>
              <a:gd name="connsiteY17" fmla="*/ 5914499 h 6362961"/>
              <a:gd name="connsiteX18" fmla="*/ 10927227 w 11603130"/>
              <a:gd name="connsiteY18" fmla="*/ 5922366 h 6362961"/>
              <a:gd name="connsiteX19" fmla="*/ 11562333 w 11603130"/>
              <a:gd name="connsiteY19" fmla="*/ 5906085 h 6362961"/>
              <a:gd name="connsiteX20" fmla="*/ 11571244 w 11603130"/>
              <a:gd name="connsiteY20" fmla="*/ 2621674 h 6362961"/>
              <a:gd name="connsiteX21" fmla="*/ 11561892 w 11603130"/>
              <a:gd name="connsiteY21" fmla="*/ 176313 h 6362961"/>
              <a:gd name="connsiteX22" fmla="*/ 11289537 w 11603130"/>
              <a:gd name="connsiteY22" fmla="*/ 107615 h 6362961"/>
              <a:gd name="connsiteX23" fmla="*/ 10689999 w 11603130"/>
              <a:gd name="connsiteY23" fmla="*/ 70591 h 6362961"/>
              <a:gd name="connsiteX24" fmla="*/ 7599878 w 11603130"/>
              <a:gd name="connsiteY24" fmla="*/ 7591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5045206 w 11603130"/>
              <a:gd name="connsiteY10" fmla="*/ 5927859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8951337 w 11603130"/>
              <a:gd name="connsiteY12" fmla="*/ 5912879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42722 w 11603130"/>
              <a:gd name="connsiteY12" fmla="*/ 5885506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098386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8972 w 11603130"/>
              <a:gd name="connsiteY5" fmla="*/ 3523848 h 6335587"/>
              <a:gd name="connsiteX6" fmla="*/ 148480 w 11603130"/>
              <a:gd name="connsiteY6" fmla="*/ 5930841 h 6335587"/>
              <a:gd name="connsiteX7" fmla="*/ 2638911 w 11603130"/>
              <a:gd name="connsiteY7" fmla="*/ 5933377 h 6335587"/>
              <a:gd name="connsiteX8" fmla="*/ 4080684 w 11603130"/>
              <a:gd name="connsiteY8" fmla="*/ 5926717 h 6335587"/>
              <a:gd name="connsiteX9" fmla="*/ 5045206 w 11603130"/>
              <a:gd name="connsiteY9" fmla="*/ 5927859 h 6335587"/>
              <a:gd name="connsiteX10" fmla="*/ 5855834 w 11603130"/>
              <a:gd name="connsiteY10" fmla="*/ 6335587 h 6335587"/>
              <a:gd name="connsiteX11" fmla="*/ 6274422 w 11603130"/>
              <a:gd name="connsiteY11" fmla="*/ 5903346 h 6335587"/>
              <a:gd name="connsiteX12" fmla="*/ 9098386 w 11603130"/>
              <a:gd name="connsiteY12" fmla="*/ 5911624 h 6335587"/>
              <a:gd name="connsiteX13" fmla="*/ 10007288 w 11603130"/>
              <a:gd name="connsiteY13" fmla="*/ 5914499 h 6335587"/>
              <a:gd name="connsiteX14" fmla="*/ 10927227 w 11603130"/>
              <a:gd name="connsiteY14" fmla="*/ 5922366 h 6335587"/>
              <a:gd name="connsiteX15" fmla="*/ 11562333 w 11603130"/>
              <a:gd name="connsiteY15" fmla="*/ 5906085 h 6335587"/>
              <a:gd name="connsiteX16" fmla="*/ 11571244 w 11603130"/>
              <a:gd name="connsiteY16" fmla="*/ 2621674 h 6335587"/>
              <a:gd name="connsiteX17" fmla="*/ 11561892 w 11603130"/>
              <a:gd name="connsiteY17" fmla="*/ 176313 h 6335587"/>
              <a:gd name="connsiteX18" fmla="*/ 11289537 w 11603130"/>
              <a:gd name="connsiteY18" fmla="*/ 107615 h 6335587"/>
              <a:gd name="connsiteX19" fmla="*/ 10689999 w 11603130"/>
              <a:gd name="connsiteY19" fmla="*/ 70591 h 6335587"/>
              <a:gd name="connsiteX20" fmla="*/ 7599878 w 11603130"/>
              <a:gd name="connsiteY20" fmla="*/ 75910 h 6335587"/>
              <a:gd name="connsiteX21" fmla="*/ 1892744 w 11603130"/>
              <a:gd name="connsiteY21" fmla="*/ 0 h 6335587"/>
              <a:gd name="connsiteX0" fmla="*/ 1892744 w 12087184"/>
              <a:gd name="connsiteY0" fmla="*/ 0 h 6335587"/>
              <a:gd name="connsiteX1" fmla="*/ 304663 w 12087184"/>
              <a:gd name="connsiteY1" fmla="*/ 10761 h 6335587"/>
              <a:gd name="connsiteX2" fmla="*/ 0 w 12087184"/>
              <a:gd name="connsiteY2" fmla="*/ 47942 h 6335587"/>
              <a:gd name="connsiteX3" fmla="*/ 0 w 12087184"/>
              <a:gd name="connsiteY3" fmla="*/ 909146 h 6335587"/>
              <a:gd name="connsiteX4" fmla="*/ 4597 w 12087184"/>
              <a:gd name="connsiteY4" fmla="*/ 909146 h 6335587"/>
              <a:gd name="connsiteX5" fmla="*/ 88972 w 12087184"/>
              <a:gd name="connsiteY5" fmla="*/ 3523848 h 6335587"/>
              <a:gd name="connsiteX6" fmla="*/ 148480 w 12087184"/>
              <a:gd name="connsiteY6" fmla="*/ 5930841 h 6335587"/>
              <a:gd name="connsiteX7" fmla="*/ 2638911 w 12087184"/>
              <a:gd name="connsiteY7" fmla="*/ 5933377 h 6335587"/>
              <a:gd name="connsiteX8" fmla="*/ 4080684 w 12087184"/>
              <a:gd name="connsiteY8" fmla="*/ 5926717 h 6335587"/>
              <a:gd name="connsiteX9" fmla="*/ 5045206 w 12087184"/>
              <a:gd name="connsiteY9" fmla="*/ 5927859 h 6335587"/>
              <a:gd name="connsiteX10" fmla="*/ 5855834 w 12087184"/>
              <a:gd name="connsiteY10" fmla="*/ 6335587 h 6335587"/>
              <a:gd name="connsiteX11" fmla="*/ 6274422 w 12087184"/>
              <a:gd name="connsiteY11" fmla="*/ 5903346 h 6335587"/>
              <a:gd name="connsiteX12" fmla="*/ 9098386 w 12087184"/>
              <a:gd name="connsiteY12" fmla="*/ 5911624 h 6335587"/>
              <a:gd name="connsiteX13" fmla="*/ 10007288 w 12087184"/>
              <a:gd name="connsiteY13" fmla="*/ 5914499 h 6335587"/>
              <a:gd name="connsiteX14" fmla="*/ 10927227 w 12087184"/>
              <a:gd name="connsiteY14" fmla="*/ 5922366 h 6335587"/>
              <a:gd name="connsiteX15" fmla="*/ 12085310 w 12087184"/>
              <a:gd name="connsiteY15" fmla="*/ 5921320 h 6335587"/>
              <a:gd name="connsiteX16" fmla="*/ 11571244 w 12087184"/>
              <a:gd name="connsiteY16" fmla="*/ 2621674 h 6335587"/>
              <a:gd name="connsiteX17" fmla="*/ 11561892 w 12087184"/>
              <a:gd name="connsiteY17" fmla="*/ 176313 h 6335587"/>
              <a:gd name="connsiteX18" fmla="*/ 11289537 w 12087184"/>
              <a:gd name="connsiteY18" fmla="*/ 107615 h 6335587"/>
              <a:gd name="connsiteX19" fmla="*/ 10689999 w 12087184"/>
              <a:gd name="connsiteY19" fmla="*/ 70591 h 6335587"/>
              <a:gd name="connsiteX20" fmla="*/ 7599878 w 12087184"/>
              <a:gd name="connsiteY20" fmla="*/ 75910 h 6335587"/>
              <a:gd name="connsiteX21" fmla="*/ 1892744 w 12087184"/>
              <a:gd name="connsiteY21" fmla="*/ 0 h 6335587"/>
              <a:gd name="connsiteX0" fmla="*/ 1892744 w 12096545"/>
              <a:gd name="connsiteY0" fmla="*/ 24998 h 6360585"/>
              <a:gd name="connsiteX1" fmla="*/ 304663 w 12096545"/>
              <a:gd name="connsiteY1" fmla="*/ 35759 h 6360585"/>
              <a:gd name="connsiteX2" fmla="*/ 0 w 12096545"/>
              <a:gd name="connsiteY2" fmla="*/ 72940 h 6360585"/>
              <a:gd name="connsiteX3" fmla="*/ 0 w 12096545"/>
              <a:gd name="connsiteY3" fmla="*/ 934144 h 6360585"/>
              <a:gd name="connsiteX4" fmla="*/ 4597 w 12096545"/>
              <a:gd name="connsiteY4" fmla="*/ 934144 h 6360585"/>
              <a:gd name="connsiteX5" fmla="*/ 88972 w 12096545"/>
              <a:gd name="connsiteY5" fmla="*/ 3548846 h 6360585"/>
              <a:gd name="connsiteX6" fmla="*/ 148480 w 12096545"/>
              <a:gd name="connsiteY6" fmla="*/ 5955839 h 6360585"/>
              <a:gd name="connsiteX7" fmla="*/ 2638911 w 12096545"/>
              <a:gd name="connsiteY7" fmla="*/ 5958375 h 6360585"/>
              <a:gd name="connsiteX8" fmla="*/ 4080684 w 12096545"/>
              <a:gd name="connsiteY8" fmla="*/ 5951715 h 6360585"/>
              <a:gd name="connsiteX9" fmla="*/ 5045206 w 12096545"/>
              <a:gd name="connsiteY9" fmla="*/ 5952857 h 6360585"/>
              <a:gd name="connsiteX10" fmla="*/ 5855834 w 12096545"/>
              <a:gd name="connsiteY10" fmla="*/ 6360585 h 6360585"/>
              <a:gd name="connsiteX11" fmla="*/ 6274422 w 12096545"/>
              <a:gd name="connsiteY11" fmla="*/ 5928344 h 6360585"/>
              <a:gd name="connsiteX12" fmla="*/ 9098386 w 12096545"/>
              <a:gd name="connsiteY12" fmla="*/ 5936622 h 6360585"/>
              <a:gd name="connsiteX13" fmla="*/ 10007288 w 12096545"/>
              <a:gd name="connsiteY13" fmla="*/ 5939497 h 6360585"/>
              <a:gd name="connsiteX14" fmla="*/ 10927227 w 12096545"/>
              <a:gd name="connsiteY14" fmla="*/ 5947364 h 6360585"/>
              <a:gd name="connsiteX15" fmla="*/ 12085310 w 12096545"/>
              <a:gd name="connsiteY15" fmla="*/ 5946318 h 6360585"/>
              <a:gd name="connsiteX16" fmla="*/ 12063456 w 12096545"/>
              <a:gd name="connsiteY16" fmla="*/ 2646672 h 6360585"/>
              <a:gd name="connsiteX17" fmla="*/ 11561892 w 12096545"/>
              <a:gd name="connsiteY17" fmla="*/ 201311 h 6360585"/>
              <a:gd name="connsiteX18" fmla="*/ 11289537 w 12096545"/>
              <a:gd name="connsiteY18" fmla="*/ 132613 h 6360585"/>
              <a:gd name="connsiteX19" fmla="*/ 10689999 w 12096545"/>
              <a:gd name="connsiteY19" fmla="*/ 95589 h 6360585"/>
              <a:gd name="connsiteX20" fmla="*/ 7599878 w 12096545"/>
              <a:gd name="connsiteY20" fmla="*/ 100908 h 6360585"/>
              <a:gd name="connsiteX21" fmla="*/ 1892744 w 12096545"/>
              <a:gd name="connsiteY21" fmla="*/ 24998 h 6360585"/>
              <a:gd name="connsiteX0" fmla="*/ 1892744 w 12127183"/>
              <a:gd name="connsiteY0" fmla="*/ 24998 h 6360585"/>
              <a:gd name="connsiteX1" fmla="*/ 304663 w 12127183"/>
              <a:gd name="connsiteY1" fmla="*/ 35759 h 6360585"/>
              <a:gd name="connsiteX2" fmla="*/ 0 w 12127183"/>
              <a:gd name="connsiteY2" fmla="*/ 72940 h 6360585"/>
              <a:gd name="connsiteX3" fmla="*/ 0 w 12127183"/>
              <a:gd name="connsiteY3" fmla="*/ 934144 h 6360585"/>
              <a:gd name="connsiteX4" fmla="*/ 4597 w 12127183"/>
              <a:gd name="connsiteY4" fmla="*/ 934144 h 6360585"/>
              <a:gd name="connsiteX5" fmla="*/ 88972 w 12127183"/>
              <a:gd name="connsiteY5" fmla="*/ 3548846 h 6360585"/>
              <a:gd name="connsiteX6" fmla="*/ 148480 w 12127183"/>
              <a:gd name="connsiteY6" fmla="*/ 5955839 h 6360585"/>
              <a:gd name="connsiteX7" fmla="*/ 2638911 w 12127183"/>
              <a:gd name="connsiteY7" fmla="*/ 5958375 h 6360585"/>
              <a:gd name="connsiteX8" fmla="*/ 4080684 w 12127183"/>
              <a:gd name="connsiteY8" fmla="*/ 5951715 h 6360585"/>
              <a:gd name="connsiteX9" fmla="*/ 5045206 w 12127183"/>
              <a:gd name="connsiteY9" fmla="*/ 5952857 h 6360585"/>
              <a:gd name="connsiteX10" fmla="*/ 5855834 w 12127183"/>
              <a:gd name="connsiteY10" fmla="*/ 6360585 h 6360585"/>
              <a:gd name="connsiteX11" fmla="*/ 6274422 w 12127183"/>
              <a:gd name="connsiteY11" fmla="*/ 5928344 h 6360585"/>
              <a:gd name="connsiteX12" fmla="*/ 9098386 w 12127183"/>
              <a:gd name="connsiteY12" fmla="*/ 5936622 h 6360585"/>
              <a:gd name="connsiteX13" fmla="*/ 10007288 w 12127183"/>
              <a:gd name="connsiteY13" fmla="*/ 5939497 h 6360585"/>
              <a:gd name="connsiteX14" fmla="*/ 10927227 w 12127183"/>
              <a:gd name="connsiteY14" fmla="*/ 5947364 h 6360585"/>
              <a:gd name="connsiteX15" fmla="*/ 12085310 w 12127183"/>
              <a:gd name="connsiteY15" fmla="*/ 5946318 h 6360585"/>
              <a:gd name="connsiteX16" fmla="*/ 12063456 w 12127183"/>
              <a:gd name="connsiteY16" fmla="*/ 2646672 h 6360585"/>
              <a:gd name="connsiteX17" fmla="*/ 12054104 w 12127183"/>
              <a:gd name="connsiteY17" fmla="*/ 201311 h 6360585"/>
              <a:gd name="connsiteX18" fmla="*/ 11289537 w 12127183"/>
              <a:gd name="connsiteY18" fmla="*/ 132613 h 6360585"/>
              <a:gd name="connsiteX19" fmla="*/ 10689999 w 12127183"/>
              <a:gd name="connsiteY19" fmla="*/ 95589 h 6360585"/>
              <a:gd name="connsiteX20" fmla="*/ 7599878 w 12127183"/>
              <a:gd name="connsiteY20" fmla="*/ 100908 h 6360585"/>
              <a:gd name="connsiteX21" fmla="*/ 1892744 w 12127183"/>
              <a:gd name="connsiteY21" fmla="*/ 24998 h 6360585"/>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689999 w 12114255"/>
              <a:gd name="connsiteY19" fmla="*/ 70591 h 6335587"/>
              <a:gd name="connsiteX20" fmla="*/ 7599878 w 12114255"/>
              <a:gd name="connsiteY20" fmla="*/ 75910 h 6335587"/>
              <a:gd name="connsiteX21" fmla="*/ 1892744 w 12114255"/>
              <a:gd name="connsiteY21" fmla="*/ 0 h 6335587"/>
              <a:gd name="connsiteX0" fmla="*/ 1892744 w 12114253"/>
              <a:gd name="connsiteY0" fmla="*/ 0 h 6335587"/>
              <a:gd name="connsiteX1" fmla="*/ 304663 w 12114253"/>
              <a:gd name="connsiteY1" fmla="*/ 10761 h 6335587"/>
              <a:gd name="connsiteX2" fmla="*/ 0 w 12114253"/>
              <a:gd name="connsiteY2" fmla="*/ 47942 h 6335587"/>
              <a:gd name="connsiteX3" fmla="*/ 0 w 12114253"/>
              <a:gd name="connsiteY3" fmla="*/ 909146 h 6335587"/>
              <a:gd name="connsiteX4" fmla="*/ 4597 w 12114253"/>
              <a:gd name="connsiteY4" fmla="*/ 909146 h 6335587"/>
              <a:gd name="connsiteX5" fmla="*/ 88972 w 12114253"/>
              <a:gd name="connsiteY5" fmla="*/ 3523848 h 6335587"/>
              <a:gd name="connsiteX6" fmla="*/ 148480 w 12114253"/>
              <a:gd name="connsiteY6" fmla="*/ 5930841 h 6335587"/>
              <a:gd name="connsiteX7" fmla="*/ 2638911 w 12114253"/>
              <a:gd name="connsiteY7" fmla="*/ 5933377 h 6335587"/>
              <a:gd name="connsiteX8" fmla="*/ 4080684 w 12114253"/>
              <a:gd name="connsiteY8" fmla="*/ 5926717 h 6335587"/>
              <a:gd name="connsiteX9" fmla="*/ 5045206 w 12114253"/>
              <a:gd name="connsiteY9" fmla="*/ 5927859 h 6335587"/>
              <a:gd name="connsiteX10" fmla="*/ 5855834 w 12114253"/>
              <a:gd name="connsiteY10" fmla="*/ 6335587 h 6335587"/>
              <a:gd name="connsiteX11" fmla="*/ 6274422 w 12114253"/>
              <a:gd name="connsiteY11" fmla="*/ 5903346 h 6335587"/>
              <a:gd name="connsiteX12" fmla="*/ 9098386 w 12114253"/>
              <a:gd name="connsiteY12" fmla="*/ 5911624 h 6335587"/>
              <a:gd name="connsiteX13" fmla="*/ 10007288 w 12114253"/>
              <a:gd name="connsiteY13" fmla="*/ 5914499 h 6335587"/>
              <a:gd name="connsiteX14" fmla="*/ 10927227 w 12114253"/>
              <a:gd name="connsiteY14" fmla="*/ 5922366 h 6335587"/>
              <a:gd name="connsiteX15" fmla="*/ 12085310 w 12114253"/>
              <a:gd name="connsiteY15" fmla="*/ 5921320 h 6335587"/>
              <a:gd name="connsiteX16" fmla="*/ 12063456 w 12114253"/>
              <a:gd name="connsiteY16" fmla="*/ 2621674 h 6335587"/>
              <a:gd name="connsiteX17" fmla="*/ 12054104 w 12114253"/>
              <a:gd name="connsiteY17" fmla="*/ 176313 h 6335587"/>
              <a:gd name="connsiteX18" fmla="*/ 11289537 w 12114253"/>
              <a:gd name="connsiteY18" fmla="*/ 107615 h 6335587"/>
              <a:gd name="connsiteX19" fmla="*/ 10259313 w 12114253"/>
              <a:gd name="connsiteY19" fmla="*/ 101059 h 6335587"/>
              <a:gd name="connsiteX20" fmla="*/ 7599878 w 12114253"/>
              <a:gd name="connsiteY20" fmla="*/ 75910 h 6335587"/>
              <a:gd name="connsiteX21" fmla="*/ 1892744 w 12114253"/>
              <a:gd name="connsiteY21" fmla="*/ 0 h 6335587"/>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259313 w 12114255"/>
              <a:gd name="connsiteY19" fmla="*/ 101059 h 6335587"/>
              <a:gd name="connsiteX20" fmla="*/ 7599878 w 12114255"/>
              <a:gd name="connsiteY20" fmla="*/ 75910 h 6335587"/>
              <a:gd name="connsiteX21" fmla="*/ 1892744 w 12114255"/>
              <a:gd name="connsiteY21" fmla="*/ 0 h 6335587"/>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274422 w 12114253"/>
              <a:gd name="connsiteY11" fmla="*/ 5903346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080684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308929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6196455 w 12114253"/>
              <a:gd name="connsiteY11" fmla="*/ 5908410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231011"/>
              <a:gd name="connsiteX1" fmla="*/ 304663 w 12114253"/>
              <a:gd name="connsiteY1" fmla="*/ 10761 h 6231011"/>
              <a:gd name="connsiteX2" fmla="*/ 0 w 12114253"/>
              <a:gd name="connsiteY2" fmla="*/ 47942 h 6231011"/>
              <a:gd name="connsiteX3" fmla="*/ 0 w 12114253"/>
              <a:gd name="connsiteY3" fmla="*/ 909146 h 6231011"/>
              <a:gd name="connsiteX4" fmla="*/ 4597 w 12114253"/>
              <a:gd name="connsiteY4" fmla="*/ 909146 h 6231011"/>
              <a:gd name="connsiteX5" fmla="*/ 88972 w 12114253"/>
              <a:gd name="connsiteY5" fmla="*/ 3523848 h 6231011"/>
              <a:gd name="connsiteX6" fmla="*/ 148480 w 12114253"/>
              <a:gd name="connsiteY6" fmla="*/ 5930841 h 6231011"/>
              <a:gd name="connsiteX7" fmla="*/ 2638911 w 12114253"/>
              <a:gd name="connsiteY7" fmla="*/ 5933377 h 6231011"/>
              <a:gd name="connsiteX8" fmla="*/ 4308929 w 12114253"/>
              <a:gd name="connsiteY8" fmla="*/ 5926717 h 6231011"/>
              <a:gd name="connsiteX9" fmla="*/ 5141474 w 12114253"/>
              <a:gd name="connsiteY9" fmla="*/ 5927859 h 6231011"/>
              <a:gd name="connsiteX10" fmla="*/ 5707509 w 12114253"/>
              <a:gd name="connsiteY10" fmla="*/ 6231011 h 6231011"/>
              <a:gd name="connsiteX11" fmla="*/ 6196455 w 12114253"/>
              <a:gd name="connsiteY11" fmla="*/ 5908410 h 6231011"/>
              <a:gd name="connsiteX12" fmla="*/ 9098386 w 12114253"/>
              <a:gd name="connsiteY12" fmla="*/ 5911624 h 6231011"/>
              <a:gd name="connsiteX13" fmla="*/ 10007288 w 12114253"/>
              <a:gd name="connsiteY13" fmla="*/ 5914499 h 6231011"/>
              <a:gd name="connsiteX14" fmla="*/ 10927227 w 12114253"/>
              <a:gd name="connsiteY14" fmla="*/ 5922366 h 6231011"/>
              <a:gd name="connsiteX15" fmla="*/ 12085310 w 12114253"/>
              <a:gd name="connsiteY15" fmla="*/ 5921320 h 6231011"/>
              <a:gd name="connsiteX16" fmla="*/ 12063456 w 12114253"/>
              <a:gd name="connsiteY16" fmla="*/ 2621674 h 6231011"/>
              <a:gd name="connsiteX17" fmla="*/ 12054104 w 12114253"/>
              <a:gd name="connsiteY17" fmla="*/ 176313 h 6231011"/>
              <a:gd name="connsiteX18" fmla="*/ 11289537 w 12114253"/>
              <a:gd name="connsiteY18" fmla="*/ 107615 h 6231011"/>
              <a:gd name="connsiteX19" fmla="*/ 10259313 w 12114253"/>
              <a:gd name="connsiteY19" fmla="*/ 101059 h 6231011"/>
              <a:gd name="connsiteX20" fmla="*/ 7599878 w 12114253"/>
              <a:gd name="connsiteY20" fmla="*/ 75910 h 6231011"/>
              <a:gd name="connsiteX21" fmla="*/ 1892744 w 12114253"/>
              <a:gd name="connsiteY21" fmla="*/ 0 h 6231011"/>
              <a:gd name="connsiteX0" fmla="*/ 1892744 w 12114253"/>
              <a:gd name="connsiteY0" fmla="*/ 0 h 6231011"/>
              <a:gd name="connsiteX1" fmla="*/ 304663 w 12114253"/>
              <a:gd name="connsiteY1" fmla="*/ 10761 h 6231011"/>
              <a:gd name="connsiteX2" fmla="*/ 0 w 12114253"/>
              <a:gd name="connsiteY2" fmla="*/ 47942 h 6231011"/>
              <a:gd name="connsiteX3" fmla="*/ 0 w 12114253"/>
              <a:gd name="connsiteY3" fmla="*/ 909146 h 6231011"/>
              <a:gd name="connsiteX4" fmla="*/ 4597 w 12114253"/>
              <a:gd name="connsiteY4" fmla="*/ 909146 h 6231011"/>
              <a:gd name="connsiteX5" fmla="*/ 88972 w 12114253"/>
              <a:gd name="connsiteY5" fmla="*/ 3523848 h 6231011"/>
              <a:gd name="connsiteX6" fmla="*/ 148480 w 12114253"/>
              <a:gd name="connsiteY6" fmla="*/ 5930841 h 6231011"/>
              <a:gd name="connsiteX7" fmla="*/ 2638911 w 12114253"/>
              <a:gd name="connsiteY7" fmla="*/ 5933377 h 6231011"/>
              <a:gd name="connsiteX8" fmla="*/ 4308929 w 12114253"/>
              <a:gd name="connsiteY8" fmla="*/ 5926717 h 6231011"/>
              <a:gd name="connsiteX9" fmla="*/ 5236797 w 12114253"/>
              <a:gd name="connsiteY9" fmla="*/ 5927859 h 6231011"/>
              <a:gd name="connsiteX10" fmla="*/ 5707509 w 12114253"/>
              <a:gd name="connsiteY10" fmla="*/ 6231011 h 6231011"/>
              <a:gd name="connsiteX11" fmla="*/ 6196455 w 12114253"/>
              <a:gd name="connsiteY11" fmla="*/ 5908410 h 6231011"/>
              <a:gd name="connsiteX12" fmla="*/ 9098386 w 12114253"/>
              <a:gd name="connsiteY12" fmla="*/ 5911624 h 6231011"/>
              <a:gd name="connsiteX13" fmla="*/ 10007288 w 12114253"/>
              <a:gd name="connsiteY13" fmla="*/ 5914499 h 6231011"/>
              <a:gd name="connsiteX14" fmla="*/ 10927227 w 12114253"/>
              <a:gd name="connsiteY14" fmla="*/ 5922366 h 6231011"/>
              <a:gd name="connsiteX15" fmla="*/ 12085310 w 12114253"/>
              <a:gd name="connsiteY15" fmla="*/ 5921320 h 6231011"/>
              <a:gd name="connsiteX16" fmla="*/ 12063456 w 12114253"/>
              <a:gd name="connsiteY16" fmla="*/ 2621674 h 6231011"/>
              <a:gd name="connsiteX17" fmla="*/ 12054104 w 12114253"/>
              <a:gd name="connsiteY17" fmla="*/ 176313 h 6231011"/>
              <a:gd name="connsiteX18" fmla="*/ 11289537 w 12114253"/>
              <a:gd name="connsiteY18" fmla="*/ 107615 h 6231011"/>
              <a:gd name="connsiteX19" fmla="*/ 10259313 w 12114253"/>
              <a:gd name="connsiteY19" fmla="*/ 101059 h 6231011"/>
              <a:gd name="connsiteX20" fmla="*/ 7599878 w 12114253"/>
              <a:gd name="connsiteY20" fmla="*/ 75910 h 6231011"/>
              <a:gd name="connsiteX21" fmla="*/ 1892744 w 12114253"/>
              <a:gd name="connsiteY21" fmla="*/ 0 h 6231011"/>
              <a:gd name="connsiteX0" fmla="*/ 1892744 w 12114253"/>
              <a:gd name="connsiteY0" fmla="*/ 0 h 6231011"/>
              <a:gd name="connsiteX1" fmla="*/ 304663 w 12114253"/>
              <a:gd name="connsiteY1" fmla="*/ 10761 h 6231011"/>
              <a:gd name="connsiteX2" fmla="*/ 0 w 12114253"/>
              <a:gd name="connsiteY2" fmla="*/ 47942 h 6231011"/>
              <a:gd name="connsiteX3" fmla="*/ 0 w 12114253"/>
              <a:gd name="connsiteY3" fmla="*/ 909146 h 6231011"/>
              <a:gd name="connsiteX4" fmla="*/ 4597 w 12114253"/>
              <a:gd name="connsiteY4" fmla="*/ 909146 h 6231011"/>
              <a:gd name="connsiteX5" fmla="*/ 88972 w 12114253"/>
              <a:gd name="connsiteY5" fmla="*/ 3523848 h 6231011"/>
              <a:gd name="connsiteX6" fmla="*/ 148480 w 12114253"/>
              <a:gd name="connsiteY6" fmla="*/ 5930841 h 6231011"/>
              <a:gd name="connsiteX7" fmla="*/ 2638911 w 12114253"/>
              <a:gd name="connsiteY7" fmla="*/ 5933377 h 6231011"/>
              <a:gd name="connsiteX8" fmla="*/ 4308929 w 12114253"/>
              <a:gd name="connsiteY8" fmla="*/ 5926717 h 6231011"/>
              <a:gd name="connsiteX9" fmla="*/ 5308288 w 12114253"/>
              <a:gd name="connsiteY9" fmla="*/ 5937810 h 6231011"/>
              <a:gd name="connsiteX10" fmla="*/ 5707509 w 12114253"/>
              <a:gd name="connsiteY10" fmla="*/ 6231011 h 6231011"/>
              <a:gd name="connsiteX11" fmla="*/ 6196455 w 12114253"/>
              <a:gd name="connsiteY11" fmla="*/ 5908410 h 6231011"/>
              <a:gd name="connsiteX12" fmla="*/ 9098386 w 12114253"/>
              <a:gd name="connsiteY12" fmla="*/ 5911624 h 6231011"/>
              <a:gd name="connsiteX13" fmla="*/ 10007288 w 12114253"/>
              <a:gd name="connsiteY13" fmla="*/ 5914499 h 6231011"/>
              <a:gd name="connsiteX14" fmla="*/ 10927227 w 12114253"/>
              <a:gd name="connsiteY14" fmla="*/ 5922366 h 6231011"/>
              <a:gd name="connsiteX15" fmla="*/ 12085310 w 12114253"/>
              <a:gd name="connsiteY15" fmla="*/ 5921320 h 6231011"/>
              <a:gd name="connsiteX16" fmla="*/ 12063456 w 12114253"/>
              <a:gd name="connsiteY16" fmla="*/ 2621674 h 6231011"/>
              <a:gd name="connsiteX17" fmla="*/ 12054104 w 12114253"/>
              <a:gd name="connsiteY17" fmla="*/ 176313 h 6231011"/>
              <a:gd name="connsiteX18" fmla="*/ 11289537 w 12114253"/>
              <a:gd name="connsiteY18" fmla="*/ 107615 h 6231011"/>
              <a:gd name="connsiteX19" fmla="*/ 10259313 w 12114253"/>
              <a:gd name="connsiteY19" fmla="*/ 101059 h 6231011"/>
              <a:gd name="connsiteX20" fmla="*/ 7599878 w 12114253"/>
              <a:gd name="connsiteY20" fmla="*/ 75910 h 6231011"/>
              <a:gd name="connsiteX21" fmla="*/ 1892744 w 12114253"/>
              <a:gd name="connsiteY21" fmla="*/ 0 h 6231011"/>
              <a:gd name="connsiteX0" fmla="*/ 1892744 w 12114253"/>
              <a:gd name="connsiteY0" fmla="*/ 0 h 6231011"/>
              <a:gd name="connsiteX1" fmla="*/ 304663 w 12114253"/>
              <a:gd name="connsiteY1" fmla="*/ 10761 h 6231011"/>
              <a:gd name="connsiteX2" fmla="*/ 0 w 12114253"/>
              <a:gd name="connsiteY2" fmla="*/ 47942 h 6231011"/>
              <a:gd name="connsiteX3" fmla="*/ 0 w 12114253"/>
              <a:gd name="connsiteY3" fmla="*/ 909146 h 6231011"/>
              <a:gd name="connsiteX4" fmla="*/ 4597 w 12114253"/>
              <a:gd name="connsiteY4" fmla="*/ 909146 h 6231011"/>
              <a:gd name="connsiteX5" fmla="*/ 88972 w 12114253"/>
              <a:gd name="connsiteY5" fmla="*/ 3523848 h 6231011"/>
              <a:gd name="connsiteX6" fmla="*/ 148480 w 12114253"/>
              <a:gd name="connsiteY6" fmla="*/ 5930841 h 6231011"/>
              <a:gd name="connsiteX7" fmla="*/ 2638911 w 12114253"/>
              <a:gd name="connsiteY7" fmla="*/ 5933377 h 6231011"/>
              <a:gd name="connsiteX8" fmla="*/ 4308929 w 12114253"/>
              <a:gd name="connsiteY8" fmla="*/ 5926717 h 6231011"/>
              <a:gd name="connsiteX9" fmla="*/ 5308288 w 12114253"/>
              <a:gd name="connsiteY9" fmla="*/ 5937810 h 6231011"/>
              <a:gd name="connsiteX10" fmla="*/ 5707509 w 12114253"/>
              <a:gd name="connsiteY10" fmla="*/ 6231011 h 6231011"/>
              <a:gd name="connsiteX11" fmla="*/ 6196455 w 12114253"/>
              <a:gd name="connsiteY11" fmla="*/ 5908410 h 6231011"/>
              <a:gd name="connsiteX12" fmla="*/ 9098386 w 12114253"/>
              <a:gd name="connsiteY12" fmla="*/ 5911624 h 6231011"/>
              <a:gd name="connsiteX13" fmla="*/ 10007288 w 12114253"/>
              <a:gd name="connsiteY13" fmla="*/ 5914499 h 6231011"/>
              <a:gd name="connsiteX14" fmla="*/ 10927227 w 12114253"/>
              <a:gd name="connsiteY14" fmla="*/ 5922366 h 6231011"/>
              <a:gd name="connsiteX15" fmla="*/ 12085310 w 12114253"/>
              <a:gd name="connsiteY15" fmla="*/ 5921320 h 6231011"/>
              <a:gd name="connsiteX16" fmla="*/ 12063456 w 12114253"/>
              <a:gd name="connsiteY16" fmla="*/ 2621674 h 6231011"/>
              <a:gd name="connsiteX17" fmla="*/ 12054104 w 12114253"/>
              <a:gd name="connsiteY17" fmla="*/ 176313 h 6231011"/>
              <a:gd name="connsiteX18" fmla="*/ 11289537 w 12114253"/>
              <a:gd name="connsiteY18" fmla="*/ 107615 h 6231011"/>
              <a:gd name="connsiteX19" fmla="*/ 10259313 w 12114253"/>
              <a:gd name="connsiteY19" fmla="*/ 101059 h 6231011"/>
              <a:gd name="connsiteX20" fmla="*/ 7599878 w 12114253"/>
              <a:gd name="connsiteY20" fmla="*/ 75910 h 6231011"/>
              <a:gd name="connsiteX21" fmla="*/ 1892744 w 12114253"/>
              <a:gd name="connsiteY21" fmla="*/ 0 h 6231011"/>
              <a:gd name="connsiteX0" fmla="*/ 1892744 w 12114253"/>
              <a:gd name="connsiteY0" fmla="*/ 0 h 6231011"/>
              <a:gd name="connsiteX1" fmla="*/ 304663 w 12114253"/>
              <a:gd name="connsiteY1" fmla="*/ 10761 h 6231011"/>
              <a:gd name="connsiteX2" fmla="*/ 0 w 12114253"/>
              <a:gd name="connsiteY2" fmla="*/ 47942 h 6231011"/>
              <a:gd name="connsiteX3" fmla="*/ 0 w 12114253"/>
              <a:gd name="connsiteY3" fmla="*/ 909146 h 6231011"/>
              <a:gd name="connsiteX4" fmla="*/ 4597 w 12114253"/>
              <a:gd name="connsiteY4" fmla="*/ 909146 h 6231011"/>
              <a:gd name="connsiteX5" fmla="*/ 88972 w 12114253"/>
              <a:gd name="connsiteY5" fmla="*/ 3523848 h 6231011"/>
              <a:gd name="connsiteX6" fmla="*/ 148480 w 12114253"/>
              <a:gd name="connsiteY6" fmla="*/ 5930841 h 6231011"/>
              <a:gd name="connsiteX7" fmla="*/ 2638911 w 12114253"/>
              <a:gd name="connsiteY7" fmla="*/ 5933377 h 6231011"/>
              <a:gd name="connsiteX8" fmla="*/ 4308929 w 12114253"/>
              <a:gd name="connsiteY8" fmla="*/ 5926717 h 6231011"/>
              <a:gd name="connsiteX9" fmla="*/ 5308288 w 12114253"/>
              <a:gd name="connsiteY9" fmla="*/ 5937810 h 6231011"/>
              <a:gd name="connsiteX10" fmla="*/ 5707509 w 12114253"/>
              <a:gd name="connsiteY10" fmla="*/ 6231011 h 6231011"/>
              <a:gd name="connsiteX11" fmla="*/ 6196455 w 12114253"/>
              <a:gd name="connsiteY11" fmla="*/ 5908410 h 6231011"/>
              <a:gd name="connsiteX12" fmla="*/ 9098386 w 12114253"/>
              <a:gd name="connsiteY12" fmla="*/ 5911624 h 6231011"/>
              <a:gd name="connsiteX13" fmla="*/ 10007288 w 12114253"/>
              <a:gd name="connsiteY13" fmla="*/ 5914499 h 6231011"/>
              <a:gd name="connsiteX14" fmla="*/ 10927227 w 12114253"/>
              <a:gd name="connsiteY14" fmla="*/ 5922366 h 6231011"/>
              <a:gd name="connsiteX15" fmla="*/ 12085310 w 12114253"/>
              <a:gd name="connsiteY15" fmla="*/ 5921320 h 6231011"/>
              <a:gd name="connsiteX16" fmla="*/ 12063456 w 12114253"/>
              <a:gd name="connsiteY16" fmla="*/ 2621674 h 6231011"/>
              <a:gd name="connsiteX17" fmla="*/ 12054104 w 12114253"/>
              <a:gd name="connsiteY17" fmla="*/ 176313 h 6231011"/>
              <a:gd name="connsiteX18" fmla="*/ 11289537 w 12114253"/>
              <a:gd name="connsiteY18" fmla="*/ 107615 h 6231011"/>
              <a:gd name="connsiteX19" fmla="*/ 10259313 w 12114253"/>
              <a:gd name="connsiteY19" fmla="*/ 101059 h 6231011"/>
              <a:gd name="connsiteX20" fmla="*/ 7599878 w 12114253"/>
              <a:gd name="connsiteY20" fmla="*/ 75910 h 6231011"/>
              <a:gd name="connsiteX21" fmla="*/ 1892744 w 12114253"/>
              <a:gd name="connsiteY21" fmla="*/ 0 h 6231011"/>
              <a:gd name="connsiteX0" fmla="*/ 1892744 w 12114253"/>
              <a:gd name="connsiteY0" fmla="*/ 0 h 6231011"/>
              <a:gd name="connsiteX1" fmla="*/ 304663 w 12114253"/>
              <a:gd name="connsiteY1" fmla="*/ 10761 h 6231011"/>
              <a:gd name="connsiteX2" fmla="*/ 0 w 12114253"/>
              <a:gd name="connsiteY2" fmla="*/ 47942 h 6231011"/>
              <a:gd name="connsiteX3" fmla="*/ 0 w 12114253"/>
              <a:gd name="connsiteY3" fmla="*/ 909146 h 6231011"/>
              <a:gd name="connsiteX4" fmla="*/ 4597 w 12114253"/>
              <a:gd name="connsiteY4" fmla="*/ 909146 h 6231011"/>
              <a:gd name="connsiteX5" fmla="*/ 88972 w 12114253"/>
              <a:gd name="connsiteY5" fmla="*/ 3523848 h 6231011"/>
              <a:gd name="connsiteX6" fmla="*/ 148480 w 12114253"/>
              <a:gd name="connsiteY6" fmla="*/ 5930841 h 6231011"/>
              <a:gd name="connsiteX7" fmla="*/ 2638911 w 12114253"/>
              <a:gd name="connsiteY7" fmla="*/ 5933377 h 6231011"/>
              <a:gd name="connsiteX8" fmla="*/ 4308929 w 12114253"/>
              <a:gd name="connsiteY8" fmla="*/ 5926717 h 6231011"/>
              <a:gd name="connsiteX9" fmla="*/ 5308288 w 12114253"/>
              <a:gd name="connsiteY9" fmla="*/ 5937810 h 6231011"/>
              <a:gd name="connsiteX10" fmla="*/ 5707509 w 12114253"/>
              <a:gd name="connsiteY10" fmla="*/ 6231011 h 6231011"/>
              <a:gd name="connsiteX11" fmla="*/ 6092239 w 12114253"/>
              <a:gd name="connsiteY11" fmla="*/ 5912762 h 6231011"/>
              <a:gd name="connsiteX12" fmla="*/ 9098386 w 12114253"/>
              <a:gd name="connsiteY12" fmla="*/ 5911624 h 6231011"/>
              <a:gd name="connsiteX13" fmla="*/ 10007288 w 12114253"/>
              <a:gd name="connsiteY13" fmla="*/ 5914499 h 6231011"/>
              <a:gd name="connsiteX14" fmla="*/ 10927227 w 12114253"/>
              <a:gd name="connsiteY14" fmla="*/ 5922366 h 6231011"/>
              <a:gd name="connsiteX15" fmla="*/ 12085310 w 12114253"/>
              <a:gd name="connsiteY15" fmla="*/ 5921320 h 6231011"/>
              <a:gd name="connsiteX16" fmla="*/ 12063456 w 12114253"/>
              <a:gd name="connsiteY16" fmla="*/ 2621674 h 6231011"/>
              <a:gd name="connsiteX17" fmla="*/ 12054104 w 12114253"/>
              <a:gd name="connsiteY17" fmla="*/ 176313 h 6231011"/>
              <a:gd name="connsiteX18" fmla="*/ 11289537 w 12114253"/>
              <a:gd name="connsiteY18" fmla="*/ 107615 h 6231011"/>
              <a:gd name="connsiteX19" fmla="*/ 10259313 w 12114253"/>
              <a:gd name="connsiteY19" fmla="*/ 101059 h 6231011"/>
              <a:gd name="connsiteX20" fmla="*/ 7599878 w 12114253"/>
              <a:gd name="connsiteY20" fmla="*/ 75910 h 6231011"/>
              <a:gd name="connsiteX21" fmla="*/ 1892744 w 12114253"/>
              <a:gd name="connsiteY21" fmla="*/ 0 h 6231011"/>
              <a:gd name="connsiteX0" fmla="*/ 1892744 w 12114253"/>
              <a:gd name="connsiteY0" fmla="*/ 0 h 6231011"/>
              <a:gd name="connsiteX1" fmla="*/ 304663 w 12114253"/>
              <a:gd name="connsiteY1" fmla="*/ 10761 h 6231011"/>
              <a:gd name="connsiteX2" fmla="*/ 0 w 12114253"/>
              <a:gd name="connsiteY2" fmla="*/ 47942 h 6231011"/>
              <a:gd name="connsiteX3" fmla="*/ 0 w 12114253"/>
              <a:gd name="connsiteY3" fmla="*/ 909146 h 6231011"/>
              <a:gd name="connsiteX4" fmla="*/ 4597 w 12114253"/>
              <a:gd name="connsiteY4" fmla="*/ 909146 h 6231011"/>
              <a:gd name="connsiteX5" fmla="*/ 88972 w 12114253"/>
              <a:gd name="connsiteY5" fmla="*/ 3523848 h 6231011"/>
              <a:gd name="connsiteX6" fmla="*/ 148480 w 12114253"/>
              <a:gd name="connsiteY6" fmla="*/ 5930841 h 6231011"/>
              <a:gd name="connsiteX7" fmla="*/ 2638911 w 12114253"/>
              <a:gd name="connsiteY7" fmla="*/ 5933377 h 6231011"/>
              <a:gd name="connsiteX8" fmla="*/ 4308929 w 12114253"/>
              <a:gd name="connsiteY8" fmla="*/ 5926717 h 6231011"/>
              <a:gd name="connsiteX9" fmla="*/ 5308288 w 12114253"/>
              <a:gd name="connsiteY9" fmla="*/ 5937810 h 6231011"/>
              <a:gd name="connsiteX10" fmla="*/ 5707509 w 12114253"/>
              <a:gd name="connsiteY10" fmla="*/ 6231011 h 6231011"/>
              <a:gd name="connsiteX11" fmla="*/ 6071394 w 12114253"/>
              <a:gd name="connsiteY11" fmla="*/ 5917114 h 6231011"/>
              <a:gd name="connsiteX12" fmla="*/ 9098386 w 12114253"/>
              <a:gd name="connsiteY12" fmla="*/ 5911624 h 6231011"/>
              <a:gd name="connsiteX13" fmla="*/ 10007288 w 12114253"/>
              <a:gd name="connsiteY13" fmla="*/ 5914499 h 6231011"/>
              <a:gd name="connsiteX14" fmla="*/ 10927227 w 12114253"/>
              <a:gd name="connsiteY14" fmla="*/ 5922366 h 6231011"/>
              <a:gd name="connsiteX15" fmla="*/ 12085310 w 12114253"/>
              <a:gd name="connsiteY15" fmla="*/ 5921320 h 6231011"/>
              <a:gd name="connsiteX16" fmla="*/ 12063456 w 12114253"/>
              <a:gd name="connsiteY16" fmla="*/ 2621674 h 6231011"/>
              <a:gd name="connsiteX17" fmla="*/ 12054104 w 12114253"/>
              <a:gd name="connsiteY17" fmla="*/ 176313 h 6231011"/>
              <a:gd name="connsiteX18" fmla="*/ 11289537 w 12114253"/>
              <a:gd name="connsiteY18" fmla="*/ 107615 h 6231011"/>
              <a:gd name="connsiteX19" fmla="*/ 10259313 w 12114253"/>
              <a:gd name="connsiteY19" fmla="*/ 101059 h 6231011"/>
              <a:gd name="connsiteX20" fmla="*/ 7599878 w 12114253"/>
              <a:gd name="connsiteY20" fmla="*/ 75910 h 6231011"/>
              <a:gd name="connsiteX21" fmla="*/ 1892744 w 12114253"/>
              <a:gd name="connsiteY21" fmla="*/ 0 h 6231011"/>
              <a:gd name="connsiteX0" fmla="*/ 1892744 w 12114253"/>
              <a:gd name="connsiteY0" fmla="*/ 0 h 6231011"/>
              <a:gd name="connsiteX1" fmla="*/ 304663 w 12114253"/>
              <a:gd name="connsiteY1" fmla="*/ 10761 h 6231011"/>
              <a:gd name="connsiteX2" fmla="*/ 0 w 12114253"/>
              <a:gd name="connsiteY2" fmla="*/ 47942 h 6231011"/>
              <a:gd name="connsiteX3" fmla="*/ 0 w 12114253"/>
              <a:gd name="connsiteY3" fmla="*/ 909146 h 6231011"/>
              <a:gd name="connsiteX4" fmla="*/ 4597 w 12114253"/>
              <a:gd name="connsiteY4" fmla="*/ 909146 h 6231011"/>
              <a:gd name="connsiteX5" fmla="*/ 88972 w 12114253"/>
              <a:gd name="connsiteY5" fmla="*/ 3523848 h 6231011"/>
              <a:gd name="connsiteX6" fmla="*/ 148480 w 12114253"/>
              <a:gd name="connsiteY6" fmla="*/ 5930841 h 6231011"/>
              <a:gd name="connsiteX7" fmla="*/ 2638911 w 12114253"/>
              <a:gd name="connsiteY7" fmla="*/ 5933377 h 6231011"/>
              <a:gd name="connsiteX8" fmla="*/ 4308929 w 12114253"/>
              <a:gd name="connsiteY8" fmla="*/ 5926717 h 6231011"/>
              <a:gd name="connsiteX9" fmla="*/ 5308288 w 12114253"/>
              <a:gd name="connsiteY9" fmla="*/ 5937810 h 6231011"/>
              <a:gd name="connsiteX10" fmla="*/ 5707509 w 12114253"/>
              <a:gd name="connsiteY10" fmla="*/ 6231011 h 6231011"/>
              <a:gd name="connsiteX11" fmla="*/ 6071394 w 12114253"/>
              <a:gd name="connsiteY11" fmla="*/ 5917114 h 6231011"/>
              <a:gd name="connsiteX12" fmla="*/ 9098386 w 12114253"/>
              <a:gd name="connsiteY12" fmla="*/ 5911624 h 6231011"/>
              <a:gd name="connsiteX13" fmla="*/ 10007288 w 12114253"/>
              <a:gd name="connsiteY13" fmla="*/ 5914499 h 6231011"/>
              <a:gd name="connsiteX14" fmla="*/ 10927227 w 12114253"/>
              <a:gd name="connsiteY14" fmla="*/ 5922366 h 6231011"/>
              <a:gd name="connsiteX15" fmla="*/ 12085310 w 12114253"/>
              <a:gd name="connsiteY15" fmla="*/ 5921320 h 6231011"/>
              <a:gd name="connsiteX16" fmla="*/ 12063456 w 12114253"/>
              <a:gd name="connsiteY16" fmla="*/ 2621674 h 6231011"/>
              <a:gd name="connsiteX17" fmla="*/ 12054104 w 12114253"/>
              <a:gd name="connsiteY17" fmla="*/ 176313 h 6231011"/>
              <a:gd name="connsiteX18" fmla="*/ 11289537 w 12114253"/>
              <a:gd name="connsiteY18" fmla="*/ 107615 h 6231011"/>
              <a:gd name="connsiteX19" fmla="*/ 10259313 w 12114253"/>
              <a:gd name="connsiteY19" fmla="*/ 101059 h 6231011"/>
              <a:gd name="connsiteX20" fmla="*/ 7599878 w 12114253"/>
              <a:gd name="connsiteY20" fmla="*/ 75910 h 6231011"/>
              <a:gd name="connsiteX21" fmla="*/ 1892744 w 12114253"/>
              <a:gd name="connsiteY21" fmla="*/ 0 h 6231011"/>
              <a:gd name="connsiteX0" fmla="*/ 1892744 w 12114253"/>
              <a:gd name="connsiteY0" fmla="*/ 0 h 6231011"/>
              <a:gd name="connsiteX1" fmla="*/ 304663 w 12114253"/>
              <a:gd name="connsiteY1" fmla="*/ 10761 h 6231011"/>
              <a:gd name="connsiteX2" fmla="*/ 0 w 12114253"/>
              <a:gd name="connsiteY2" fmla="*/ 47942 h 6231011"/>
              <a:gd name="connsiteX3" fmla="*/ 0 w 12114253"/>
              <a:gd name="connsiteY3" fmla="*/ 909146 h 6231011"/>
              <a:gd name="connsiteX4" fmla="*/ 4597 w 12114253"/>
              <a:gd name="connsiteY4" fmla="*/ 909146 h 6231011"/>
              <a:gd name="connsiteX5" fmla="*/ 88972 w 12114253"/>
              <a:gd name="connsiteY5" fmla="*/ 3523848 h 6231011"/>
              <a:gd name="connsiteX6" fmla="*/ 148480 w 12114253"/>
              <a:gd name="connsiteY6" fmla="*/ 5930841 h 6231011"/>
              <a:gd name="connsiteX7" fmla="*/ 2638911 w 12114253"/>
              <a:gd name="connsiteY7" fmla="*/ 5933377 h 6231011"/>
              <a:gd name="connsiteX8" fmla="*/ 4308929 w 12114253"/>
              <a:gd name="connsiteY8" fmla="*/ 5926717 h 6231011"/>
              <a:gd name="connsiteX9" fmla="*/ 5308288 w 12114253"/>
              <a:gd name="connsiteY9" fmla="*/ 5937810 h 6231011"/>
              <a:gd name="connsiteX10" fmla="*/ 5707509 w 12114253"/>
              <a:gd name="connsiteY10" fmla="*/ 6231011 h 6231011"/>
              <a:gd name="connsiteX11" fmla="*/ 6071394 w 12114253"/>
              <a:gd name="connsiteY11" fmla="*/ 5917114 h 6231011"/>
              <a:gd name="connsiteX12" fmla="*/ 9098386 w 12114253"/>
              <a:gd name="connsiteY12" fmla="*/ 5911624 h 6231011"/>
              <a:gd name="connsiteX13" fmla="*/ 10007288 w 12114253"/>
              <a:gd name="connsiteY13" fmla="*/ 5914499 h 6231011"/>
              <a:gd name="connsiteX14" fmla="*/ 10927227 w 12114253"/>
              <a:gd name="connsiteY14" fmla="*/ 5922366 h 6231011"/>
              <a:gd name="connsiteX15" fmla="*/ 12085310 w 12114253"/>
              <a:gd name="connsiteY15" fmla="*/ 5921320 h 6231011"/>
              <a:gd name="connsiteX16" fmla="*/ 12063456 w 12114253"/>
              <a:gd name="connsiteY16" fmla="*/ 2621674 h 6231011"/>
              <a:gd name="connsiteX17" fmla="*/ 12054104 w 12114253"/>
              <a:gd name="connsiteY17" fmla="*/ 176313 h 6231011"/>
              <a:gd name="connsiteX18" fmla="*/ 11289537 w 12114253"/>
              <a:gd name="connsiteY18" fmla="*/ 107615 h 6231011"/>
              <a:gd name="connsiteX19" fmla="*/ 10259313 w 12114253"/>
              <a:gd name="connsiteY19" fmla="*/ 101059 h 6231011"/>
              <a:gd name="connsiteX20" fmla="*/ 7599878 w 12114253"/>
              <a:gd name="connsiteY20" fmla="*/ 75910 h 6231011"/>
              <a:gd name="connsiteX21" fmla="*/ 1892744 w 12114253"/>
              <a:gd name="connsiteY21" fmla="*/ 0 h 6231011"/>
              <a:gd name="connsiteX0" fmla="*/ 1892744 w 12114253"/>
              <a:gd name="connsiteY0" fmla="*/ 0 h 6231011"/>
              <a:gd name="connsiteX1" fmla="*/ 304663 w 12114253"/>
              <a:gd name="connsiteY1" fmla="*/ 10761 h 6231011"/>
              <a:gd name="connsiteX2" fmla="*/ 0 w 12114253"/>
              <a:gd name="connsiteY2" fmla="*/ 47942 h 6231011"/>
              <a:gd name="connsiteX3" fmla="*/ 0 w 12114253"/>
              <a:gd name="connsiteY3" fmla="*/ 909146 h 6231011"/>
              <a:gd name="connsiteX4" fmla="*/ 4597 w 12114253"/>
              <a:gd name="connsiteY4" fmla="*/ 909146 h 6231011"/>
              <a:gd name="connsiteX5" fmla="*/ 88972 w 12114253"/>
              <a:gd name="connsiteY5" fmla="*/ 3523848 h 6231011"/>
              <a:gd name="connsiteX6" fmla="*/ 148480 w 12114253"/>
              <a:gd name="connsiteY6" fmla="*/ 5930841 h 6231011"/>
              <a:gd name="connsiteX7" fmla="*/ 2638911 w 12114253"/>
              <a:gd name="connsiteY7" fmla="*/ 5933377 h 6231011"/>
              <a:gd name="connsiteX8" fmla="*/ 4308929 w 12114253"/>
              <a:gd name="connsiteY8" fmla="*/ 5926717 h 6231011"/>
              <a:gd name="connsiteX9" fmla="*/ 5308288 w 12114253"/>
              <a:gd name="connsiteY9" fmla="*/ 5937810 h 6231011"/>
              <a:gd name="connsiteX10" fmla="*/ 5707509 w 12114253"/>
              <a:gd name="connsiteY10" fmla="*/ 6231011 h 6231011"/>
              <a:gd name="connsiteX11" fmla="*/ 6071394 w 12114253"/>
              <a:gd name="connsiteY11" fmla="*/ 5917114 h 6231011"/>
              <a:gd name="connsiteX12" fmla="*/ 9098386 w 12114253"/>
              <a:gd name="connsiteY12" fmla="*/ 5911624 h 6231011"/>
              <a:gd name="connsiteX13" fmla="*/ 10007288 w 12114253"/>
              <a:gd name="connsiteY13" fmla="*/ 5914499 h 6231011"/>
              <a:gd name="connsiteX14" fmla="*/ 10927227 w 12114253"/>
              <a:gd name="connsiteY14" fmla="*/ 5922366 h 6231011"/>
              <a:gd name="connsiteX15" fmla="*/ 12085310 w 12114253"/>
              <a:gd name="connsiteY15" fmla="*/ 5921320 h 6231011"/>
              <a:gd name="connsiteX16" fmla="*/ 12063456 w 12114253"/>
              <a:gd name="connsiteY16" fmla="*/ 2621674 h 6231011"/>
              <a:gd name="connsiteX17" fmla="*/ 12054104 w 12114253"/>
              <a:gd name="connsiteY17" fmla="*/ 176313 h 6231011"/>
              <a:gd name="connsiteX18" fmla="*/ 11289537 w 12114253"/>
              <a:gd name="connsiteY18" fmla="*/ 107615 h 6231011"/>
              <a:gd name="connsiteX19" fmla="*/ 10259313 w 12114253"/>
              <a:gd name="connsiteY19" fmla="*/ 101059 h 6231011"/>
              <a:gd name="connsiteX20" fmla="*/ 7599878 w 12114253"/>
              <a:gd name="connsiteY20" fmla="*/ 75910 h 6231011"/>
              <a:gd name="connsiteX21" fmla="*/ 1892744 w 12114253"/>
              <a:gd name="connsiteY21" fmla="*/ 0 h 6231011"/>
              <a:gd name="connsiteX0" fmla="*/ 1892744 w 12114253"/>
              <a:gd name="connsiteY0" fmla="*/ 0 h 6231011"/>
              <a:gd name="connsiteX1" fmla="*/ 304663 w 12114253"/>
              <a:gd name="connsiteY1" fmla="*/ 10761 h 6231011"/>
              <a:gd name="connsiteX2" fmla="*/ 0 w 12114253"/>
              <a:gd name="connsiteY2" fmla="*/ 47942 h 6231011"/>
              <a:gd name="connsiteX3" fmla="*/ 0 w 12114253"/>
              <a:gd name="connsiteY3" fmla="*/ 909146 h 6231011"/>
              <a:gd name="connsiteX4" fmla="*/ 4597 w 12114253"/>
              <a:gd name="connsiteY4" fmla="*/ 909146 h 6231011"/>
              <a:gd name="connsiteX5" fmla="*/ 88972 w 12114253"/>
              <a:gd name="connsiteY5" fmla="*/ 3523848 h 6231011"/>
              <a:gd name="connsiteX6" fmla="*/ 148480 w 12114253"/>
              <a:gd name="connsiteY6" fmla="*/ 5930841 h 6231011"/>
              <a:gd name="connsiteX7" fmla="*/ 3319168 w 12114253"/>
              <a:gd name="connsiteY7" fmla="*/ 5933377 h 6231011"/>
              <a:gd name="connsiteX8" fmla="*/ 4308929 w 12114253"/>
              <a:gd name="connsiteY8" fmla="*/ 5926717 h 6231011"/>
              <a:gd name="connsiteX9" fmla="*/ 5308288 w 12114253"/>
              <a:gd name="connsiteY9" fmla="*/ 5937810 h 6231011"/>
              <a:gd name="connsiteX10" fmla="*/ 5707509 w 12114253"/>
              <a:gd name="connsiteY10" fmla="*/ 6231011 h 6231011"/>
              <a:gd name="connsiteX11" fmla="*/ 6071394 w 12114253"/>
              <a:gd name="connsiteY11" fmla="*/ 5917114 h 6231011"/>
              <a:gd name="connsiteX12" fmla="*/ 9098386 w 12114253"/>
              <a:gd name="connsiteY12" fmla="*/ 5911624 h 6231011"/>
              <a:gd name="connsiteX13" fmla="*/ 10007288 w 12114253"/>
              <a:gd name="connsiteY13" fmla="*/ 5914499 h 6231011"/>
              <a:gd name="connsiteX14" fmla="*/ 10927227 w 12114253"/>
              <a:gd name="connsiteY14" fmla="*/ 5922366 h 6231011"/>
              <a:gd name="connsiteX15" fmla="*/ 12085310 w 12114253"/>
              <a:gd name="connsiteY15" fmla="*/ 5921320 h 6231011"/>
              <a:gd name="connsiteX16" fmla="*/ 12063456 w 12114253"/>
              <a:gd name="connsiteY16" fmla="*/ 2621674 h 6231011"/>
              <a:gd name="connsiteX17" fmla="*/ 12054104 w 12114253"/>
              <a:gd name="connsiteY17" fmla="*/ 176313 h 6231011"/>
              <a:gd name="connsiteX18" fmla="*/ 11289537 w 12114253"/>
              <a:gd name="connsiteY18" fmla="*/ 107615 h 6231011"/>
              <a:gd name="connsiteX19" fmla="*/ 10259313 w 12114253"/>
              <a:gd name="connsiteY19" fmla="*/ 101059 h 6231011"/>
              <a:gd name="connsiteX20" fmla="*/ 7599878 w 12114253"/>
              <a:gd name="connsiteY20" fmla="*/ 75910 h 6231011"/>
              <a:gd name="connsiteX21" fmla="*/ 1892744 w 12114253"/>
              <a:gd name="connsiteY21" fmla="*/ 0 h 6231011"/>
              <a:gd name="connsiteX0" fmla="*/ 1892744 w 12107348"/>
              <a:gd name="connsiteY0" fmla="*/ 0 h 6231011"/>
              <a:gd name="connsiteX1" fmla="*/ 304663 w 12107348"/>
              <a:gd name="connsiteY1" fmla="*/ 10761 h 6231011"/>
              <a:gd name="connsiteX2" fmla="*/ 0 w 12107348"/>
              <a:gd name="connsiteY2" fmla="*/ 47942 h 6231011"/>
              <a:gd name="connsiteX3" fmla="*/ 0 w 12107348"/>
              <a:gd name="connsiteY3" fmla="*/ 909146 h 6231011"/>
              <a:gd name="connsiteX4" fmla="*/ 4597 w 12107348"/>
              <a:gd name="connsiteY4" fmla="*/ 909146 h 6231011"/>
              <a:gd name="connsiteX5" fmla="*/ 88972 w 12107348"/>
              <a:gd name="connsiteY5" fmla="*/ 3523848 h 6231011"/>
              <a:gd name="connsiteX6" fmla="*/ 148480 w 12107348"/>
              <a:gd name="connsiteY6" fmla="*/ 5930841 h 6231011"/>
              <a:gd name="connsiteX7" fmla="*/ 3319168 w 12107348"/>
              <a:gd name="connsiteY7" fmla="*/ 5933377 h 6231011"/>
              <a:gd name="connsiteX8" fmla="*/ 4308929 w 12107348"/>
              <a:gd name="connsiteY8" fmla="*/ 5926717 h 6231011"/>
              <a:gd name="connsiteX9" fmla="*/ 5308288 w 12107348"/>
              <a:gd name="connsiteY9" fmla="*/ 5937810 h 6231011"/>
              <a:gd name="connsiteX10" fmla="*/ 5707509 w 12107348"/>
              <a:gd name="connsiteY10" fmla="*/ 6231011 h 6231011"/>
              <a:gd name="connsiteX11" fmla="*/ 6071394 w 12107348"/>
              <a:gd name="connsiteY11" fmla="*/ 5917114 h 6231011"/>
              <a:gd name="connsiteX12" fmla="*/ 9098386 w 12107348"/>
              <a:gd name="connsiteY12" fmla="*/ 5911624 h 6231011"/>
              <a:gd name="connsiteX13" fmla="*/ 10007288 w 12107348"/>
              <a:gd name="connsiteY13" fmla="*/ 5914499 h 6231011"/>
              <a:gd name="connsiteX14" fmla="*/ 10927227 w 12107348"/>
              <a:gd name="connsiteY14" fmla="*/ 5922366 h 6231011"/>
              <a:gd name="connsiteX15" fmla="*/ 12085310 w 12107348"/>
              <a:gd name="connsiteY15" fmla="*/ 5921320 h 6231011"/>
              <a:gd name="connsiteX16" fmla="*/ 12063456 w 12107348"/>
              <a:gd name="connsiteY16" fmla="*/ 2621674 h 6231011"/>
              <a:gd name="connsiteX17" fmla="*/ 12054104 w 12107348"/>
              <a:gd name="connsiteY17" fmla="*/ 176313 h 6231011"/>
              <a:gd name="connsiteX18" fmla="*/ 11289537 w 12107348"/>
              <a:gd name="connsiteY18" fmla="*/ 107615 h 6231011"/>
              <a:gd name="connsiteX19" fmla="*/ 10259313 w 12107348"/>
              <a:gd name="connsiteY19" fmla="*/ 101059 h 6231011"/>
              <a:gd name="connsiteX20" fmla="*/ 7599878 w 12107348"/>
              <a:gd name="connsiteY20" fmla="*/ 75910 h 6231011"/>
              <a:gd name="connsiteX21" fmla="*/ 1892744 w 12107348"/>
              <a:gd name="connsiteY21" fmla="*/ 0 h 6231011"/>
              <a:gd name="connsiteX0" fmla="*/ 1892744 w 12107348"/>
              <a:gd name="connsiteY0" fmla="*/ 0 h 6231011"/>
              <a:gd name="connsiteX1" fmla="*/ 304663 w 12107348"/>
              <a:gd name="connsiteY1" fmla="*/ 10761 h 6231011"/>
              <a:gd name="connsiteX2" fmla="*/ 0 w 12107348"/>
              <a:gd name="connsiteY2" fmla="*/ 47942 h 6231011"/>
              <a:gd name="connsiteX3" fmla="*/ 0 w 12107348"/>
              <a:gd name="connsiteY3" fmla="*/ 909146 h 6231011"/>
              <a:gd name="connsiteX4" fmla="*/ 4597 w 12107348"/>
              <a:gd name="connsiteY4" fmla="*/ 909146 h 6231011"/>
              <a:gd name="connsiteX5" fmla="*/ 88972 w 12107348"/>
              <a:gd name="connsiteY5" fmla="*/ 3523848 h 6231011"/>
              <a:gd name="connsiteX6" fmla="*/ 148480 w 12107348"/>
              <a:gd name="connsiteY6" fmla="*/ 5930841 h 6231011"/>
              <a:gd name="connsiteX7" fmla="*/ 3319168 w 12107348"/>
              <a:gd name="connsiteY7" fmla="*/ 5933377 h 6231011"/>
              <a:gd name="connsiteX8" fmla="*/ 4308929 w 12107348"/>
              <a:gd name="connsiteY8" fmla="*/ 5926717 h 6231011"/>
              <a:gd name="connsiteX9" fmla="*/ 5308288 w 12107348"/>
              <a:gd name="connsiteY9" fmla="*/ 5937810 h 6231011"/>
              <a:gd name="connsiteX10" fmla="*/ 5707509 w 12107348"/>
              <a:gd name="connsiteY10" fmla="*/ 6231011 h 6231011"/>
              <a:gd name="connsiteX11" fmla="*/ 6071394 w 12107348"/>
              <a:gd name="connsiteY11" fmla="*/ 5917114 h 6231011"/>
              <a:gd name="connsiteX12" fmla="*/ 9098386 w 12107348"/>
              <a:gd name="connsiteY12" fmla="*/ 5911624 h 6231011"/>
              <a:gd name="connsiteX13" fmla="*/ 10007288 w 12107348"/>
              <a:gd name="connsiteY13" fmla="*/ 5914499 h 6231011"/>
              <a:gd name="connsiteX14" fmla="*/ 10927227 w 12107348"/>
              <a:gd name="connsiteY14" fmla="*/ 5922366 h 6231011"/>
              <a:gd name="connsiteX15" fmla="*/ 12085310 w 12107348"/>
              <a:gd name="connsiteY15" fmla="*/ 5921320 h 6231011"/>
              <a:gd name="connsiteX16" fmla="*/ 12063456 w 12107348"/>
              <a:gd name="connsiteY16" fmla="*/ 2621674 h 6231011"/>
              <a:gd name="connsiteX17" fmla="*/ 12054104 w 12107348"/>
              <a:gd name="connsiteY17" fmla="*/ 176313 h 6231011"/>
              <a:gd name="connsiteX18" fmla="*/ 11289537 w 12107348"/>
              <a:gd name="connsiteY18" fmla="*/ 107615 h 6231011"/>
              <a:gd name="connsiteX19" fmla="*/ 10259313 w 12107348"/>
              <a:gd name="connsiteY19" fmla="*/ 101059 h 6231011"/>
              <a:gd name="connsiteX20" fmla="*/ 7599878 w 12107348"/>
              <a:gd name="connsiteY20" fmla="*/ 75910 h 6231011"/>
              <a:gd name="connsiteX21" fmla="*/ 1892744 w 12107348"/>
              <a:gd name="connsiteY21" fmla="*/ 0 h 6231011"/>
              <a:gd name="connsiteX0" fmla="*/ 1892744 w 12113512"/>
              <a:gd name="connsiteY0" fmla="*/ 25991 h 6257002"/>
              <a:gd name="connsiteX1" fmla="*/ 304663 w 12113512"/>
              <a:gd name="connsiteY1" fmla="*/ 36752 h 6257002"/>
              <a:gd name="connsiteX2" fmla="*/ 0 w 12113512"/>
              <a:gd name="connsiteY2" fmla="*/ 73933 h 6257002"/>
              <a:gd name="connsiteX3" fmla="*/ 0 w 12113512"/>
              <a:gd name="connsiteY3" fmla="*/ 935137 h 6257002"/>
              <a:gd name="connsiteX4" fmla="*/ 4597 w 12113512"/>
              <a:gd name="connsiteY4" fmla="*/ 935137 h 6257002"/>
              <a:gd name="connsiteX5" fmla="*/ 88972 w 12113512"/>
              <a:gd name="connsiteY5" fmla="*/ 3549839 h 6257002"/>
              <a:gd name="connsiteX6" fmla="*/ 148480 w 12113512"/>
              <a:gd name="connsiteY6" fmla="*/ 5956832 h 6257002"/>
              <a:gd name="connsiteX7" fmla="*/ 3319168 w 12113512"/>
              <a:gd name="connsiteY7" fmla="*/ 5959368 h 6257002"/>
              <a:gd name="connsiteX8" fmla="*/ 4308929 w 12113512"/>
              <a:gd name="connsiteY8" fmla="*/ 5952708 h 6257002"/>
              <a:gd name="connsiteX9" fmla="*/ 5308288 w 12113512"/>
              <a:gd name="connsiteY9" fmla="*/ 5963801 h 6257002"/>
              <a:gd name="connsiteX10" fmla="*/ 5707509 w 12113512"/>
              <a:gd name="connsiteY10" fmla="*/ 6257002 h 6257002"/>
              <a:gd name="connsiteX11" fmla="*/ 6071394 w 12113512"/>
              <a:gd name="connsiteY11" fmla="*/ 5943105 h 6257002"/>
              <a:gd name="connsiteX12" fmla="*/ 9098386 w 12113512"/>
              <a:gd name="connsiteY12" fmla="*/ 5937615 h 6257002"/>
              <a:gd name="connsiteX13" fmla="*/ 10007288 w 12113512"/>
              <a:gd name="connsiteY13" fmla="*/ 5940490 h 6257002"/>
              <a:gd name="connsiteX14" fmla="*/ 10927227 w 12113512"/>
              <a:gd name="connsiteY14" fmla="*/ 5948357 h 6257002"/>
              <a:gd name="connsiteX15" fmla="*/ 12085310 w 12113512"/>
              <a:gd name="connsiteY15" fmla="*/ 5947311 h 6257002"/>
              <a:gd name="connsiteX16" fmla="*/ 12063456 w 12113512"/>
              <a:gd name="connsiteY16" fmla="*/ 2647665 h 6257002"/>
              <a:gd name="connsiteX17" fmla="*/ 12054104 w 12113512"/>
              <a:gd name="connsiteY17" fmla="*/ 202304 h 6257002"/>
              <a:gd name="connsiteX18" fmla="*/ 11486459 w 12113512"/>
              <a:gd name="connsiteY18" fmla="*/ 141081 h 6257002"/>
              <a:gd name="connsiteX19" fmla="*/ 10259313 w 12113512"/>
              <a:gd name="connsiteY19" fmla="*/ 127050 h 6257002"/>
              <a:gd name="connsiteX20" fmla="*/ 7599878 w 12113512"/>
              <a:gd name="connsiteY20" fmla="*/ 101901 h 6257002"/>
              <a:gd name="connsiteX21" fmla="*/ 1892744 w 12113512"/>
              <a:gd name="connsiteY21" fmla="*/ 25991 h 6257002"/>
              <a:gd name="connsiteX0" fmla="*/ 1892744 w 12117505"/>
              <a:gd name="connsiteY0" fmla="*/ 0 h 6231011"/>
              <a:gd name="connsiteX1" fmla="*/ 304663 w 12117505"/>
              <a:gd name="connsiteY1" fmla="*/ 10761 h 6231011"/>
              <a:gd name="connsiteX2" fmla="*/ 0 w 12117505"/>
              <a:gd name="connsiteY2" fmla="*/ 47942 h 6231011"/>
              <a:gd name="connsiteX3" fmla="*/ 0 w 12117505"/>
              <a:gd name="connsiteY3" fmla="*/ 909146 h 6231011"/>
              <a:gd name="connsiteX4" fmla="*/ 4597 w 12117505"/>
              <a:gd name="connsiteY4" fmla="*/ 909146 h 6231011"/>
              <a:gd name="connsiteX5" fmla="*/ 88972 w 12117505"/>
              <a:gd name="connsiteY5" fmla="*/ 3523848 h 6231011"/>
              <a:gd name="connsiteX6" fmla="*/ 148480 w 12117505"/>
              <a:gd name="connsiteY6" fmla="*/ 5930841 h 6231011"/>
              <a:gd name="connsiteX7" fmla="*/ 3319168 w 12117505"/>
              <a:gd name="connsiteY7" fmla="*/ 5933377 h 6231011"/>
              <a:gd name="connsiteX8" fmla="*/ 4308929 w 12117505"/>
              <a:gd name="connsiteY8" fmla="*/ 5926717 h 6231011"/>
              <a:gd name="connsiteX9" fmla="*/ 5308288 w 12117505"/>
              <a:gd name="connsiteY9" fmla="*/ 5937810 h 6231011"/>
              <a:gd name="connsiteX10" fmla="*/ 5707509 w 12117505"/>
              <a:gd name="connsiteY10" fmla="*/ 6231011 h 6231011"/>
              <a:gd name="connsiteX11" fmla="*/ 6071394 w 12117505"/>
              <a:gd name="connsiteY11" fmla="*/ 5917114 h 6231011"/>
              <a:gd name="connsiteX12" fmla="*/ 9098386 w 12117505"/>
              <a:gd name="connsiteY12" fmla="*/ 5911624 h 6231011"/>
              <a:gd name="connsiteX13" fmla="*/ 10007288 w 12117505"/>
              <a:gd name="connsiteY13" fmla="*/ 5914499 h 6231011"/>
              <a:gd name="connsiteX14" fmla="*/ 10927227 w 12117505"/>
              <a:gd name="connsiteY14" fmla="*/ 5922366 h 6231011"/>
              <a:gd name="connsiteX15" fmla="*/ 12085310 w 12117505"/>
              <a:gd name="connsiteY15" fmla="*/ 5921320 h 6231011"/>
              <a:gd name="connsiteX16" fmla="*/ 12063456 w 12117505"/>
              <a:gd name="connsiteY16" fmla="*/ 2621674 h 6231011"/>
              <a:gd name="connsiteX17" fmla="*/ 12054104 w 12117505"/>
              <a:gd name="connsiteY17" fmla="*/ 176313 h 6231011"/>
              <a:gd name="connsiteX18" fmla="*/ 11486459 w 12117505"/>
              <a:gd name="connsiteY18" fmla="*/ 115090 h 6231011"/>
              <a:gd name="connsiteX19" fmla="*/ 10259313 w 12117505"/>
              <a:gd name="connsiteY19" fmla="*/ 101059 h 6231011"/>
              <a:gd name="connsiteX20" fmla="*/ 7599878 w 12117505"/>
              <a:gd name="connsiteY20" fmla="*/ 75910 h 6231011"/>
              <a:gd name="connsiteX21" fmla="*/ 1892744 w 12117505"/>
              <a:gd name="connsiteY21" fmla="*/ 0 h 6231011"/>
              <a:gd name="connsiteX0" fmla="*/ 1892744 w 12117505"/>
              <a:gd name="connsiteY0" fmla="*/ 0 h 6231011"/>
              <a:gd name="connsiteX1" fmla="*/ 304663 w 12117505"/>
              <a:gd name="connsiteY1" fmla="*/ 10761 h 6231011"/>
              <a:gd name="connsiteX2" fmla="*/ 0 w 12117505"/>
              <a:gd name="connsiteY2" fmla="*/ 47942 h 6231011"/>
              <a:gd name="connsiteX3" fmla="*/ 0 w 12117505"/>
              <a:gd name="connsiteY3" fmla="*/ 909146 h 6231011"/>
              <a:gd name="connsiteX4" fmla="*/ 4597 w 12117505"/>
              <a:gd name="connsiteY4" fmla="*/ 909146 h 6231011"/>
              <a:gd name="connsiteX5" fmla="*/ 88972 w 12117505"/>
              <a:gd name="connsiteY5" fmla="*/ 3523848 h 6231011"/>
              <a:gd name="connsiteX6" fmla="*/ 148480 w 12117505"/>
              <a:gd name="connsiteY6" fmla="*/ 5930841 h 6231011"/>
              <a:gd name="connsiteX7" fmla="*/ 3319168 w 12117505"/>
              <a:gd name="connsiteY7" fmla="*/ 5933377 h 6231011"/>
              <a:gd name="connsiteX8" fmla="*/ 4308929 w 12117505"/>
              <a:gd name="connsiteY8" fmla="*/ 5926717 h 6231011"/>
              <a:gd name="connsiteX9" fmla="*/ 5308288 w 12117505"/>
              <a:gd name="connsiteY9" fmla="*/ 5937810 h 6231011"/>
              <a:gd name="connsiteX10" fmla="*/ 5707509 w 12117505"/>
              <a:gd name="connsiteY10" fmla="*/ 6231011 h 6231011"/>
              <a:gd name="connsiteX11" fmla="*/ 6071394 w 12117505"/>
              <a:gd name="connsiteY11" fmla="*/ 5917114 h 6231011"/>
              <a:gd name="connsiteX12" fmla="*/ 9098386 w 12117505"/>
              <a:gd name="connsiteY12" fmla="*/ 5911624 h 6231011"/>
              <a:gd name="connsiteX13" fmla="*/ 10007288 w 12117505"/>
              <a:gd name="connsiteY13" fmla="*/ 5914499 h 6231011"/>
              <a:gd name="connsiteX14" fmla="*/ 10927227 w 12117505"/>
              <a:gd name="connsiteY14" fmla="*/ 5922366 h 6231011"/>
              <a:gd name="connsiteX15" fmla="*/ 12085310 w 12117505"/>
              <a:gd name="connsiteY15" fmla="*/ 5921320 h 6231011"/>
              <a:gd name="connsiteX16" fmla="*/ 12063456 w 12117505"/>
              <a:gd name="connsiteY16" fmla="*/ 2621674 h 6231011"/>
              <a:gd name="connsiteX17" fmla="*/ 12054104 w 12117505"/>
              <a:gd name="connsiteY17" fmla="*/ 176313 h 6231011"/>
              <a:gd name="connsiteX18" fmla="*/ 11486459 w 12117505"/>
              <a:gd name="connsiteY18" fmla="*/ 115090 h 6231011"/>
              <a:gd name="connsiteX19" fmla="*/ 10223511 w 12117505"/>
              <a:gd name="connsiteY19" fmla="*/ 101059 h 6231011"/>
              <a:gd name="connsiteX20" fmla="*/ 7599878 w 12117505"/>
              <a:gd name="connsiteY20" fmla="*/ 75910 h 6231011"/>
              <a:gd name="connsiteX21" fmla="*/ 1892744 w 12117505"/>
              <a:gd name="connsiteY21" fmla="*/ 0 h 6231011"/>
              <a:gd name="connsiteX0" fmla="*/ 2161267 w 12117505"/>
              <a:gd name="connsiteY0" fmla="*/ 19141 h 6220250"/>
              <a:gd name="connsiteX1" fmla="*/ 304663 w 12117505"/>
              <a:gd name="connsiteY1" fmla="*/ 0 h 6220250"/>
              <a:gd name="connsiteX2" fmla="*/ 0 w 12117505"/>
              <a:gd name="connsiteY2" fmla="*/ 37181 h 6220250"/>
              <a:gd name="connsiteX3" fmla="*/ 0 w 12117505"/>
              <a:gd name="connsiteY3" fmla="*/ 898385 h 6220250"/>
              <a:gd name="connsiteX4" fmla="*/ 4597 w 12117505"/>
              <a:gd name="connsiteY4" fmla="*/ 898385 h 6220250"/>
              <a:gd name="connsiteX5" fmla="*/ 88972 w 12117505"/>
              <a:gd name="connsiteY5" fmla="*/ 3513087 h 6220250"/>
              <a:gd name="connsiteX6" fmla="*/ 148480 w 12117505"/>
              <a:gd name="connsiteY6" fmla="*/ 5920080 h 6220250"/>
              <a:gd name="connsiteX7" fmla="*/ 3319168 w 12117505"/>
              <a:gd name="connsiteY7" fmla="*/ 5922616 h 6220250"/>
              <a:gd name="connsiteX8" fmla="*/ 4308929 w 12117505"/>
              <a:gd name="connsiteY8" fmla="*/ 5915956 h 6220250"/>
              <a:gd name="connsiteX9" fmla="*/ 5308288 w 12117505"/>
              <a:gd name="connsiteY9" fmla="*/ 5927049 h 6220250"/>
              <a:gd name="connsiteX10" fmla="*/ 5707509 w 12117505"/>
              <a:gd name="connsiteY10" fmla="*/ 6220250 h 6220250"/>
              <a:gd name="connsiteX11" fmla="*/ 6071394 w 12117505"/>
              <a:gd name="connsiteY11" fmla="*/ 5906353 h 6220250"/>
              <a:gd name="connsiteX12" fmla="*/ 9098386 w 12117505"/>
              <a:gd name="connsiteY12" fmla="*/ 5900863 h 6220250"/>
              <a:gd name="connsiteX13" fmla="*/ 10007288 w 12117505"/>
              <a:gd name="connsiteY13" fmla="*/ 5903738 h 6220250"/>
              <a:gd name="connsiteX14" fmla="*/ 10927227 w 12117505"/>
              <a:gd name="connsiteY14" fmla="*/ 5911605 h 6220250"/>
              <a:gd name="connsiteX15" fmla="*/ 12085310 w 12117505"/>
              <a:gd name="connsiteY15" fmla="*/ 5910559 h 6220250"/>
              <a:gd name="connsiteX16" fmla="*/ 12063456 w 12117505"/>
              <a:gd name="connsiteY16" fmla="*/ 2610913 h 6220250"/>
              <a:gd name="connsiteX17" fmla="*/ 12054104 w 12117505"/>
              <a:gd name="connsiteY17" fmla="*/ 165552 h 6220250"/>
              <a:gd name="connsiteX18" fmla="*/ 11486459 w 12117505"/>
              <a:gd name="connsiteY18" fmla="*/ 104329 h 6220250"/>
              <a:gd name="connsiteX19" fmla="*/ 10223511 w 12117505"/>
              <a:gd name="connsiteY19" fmla="*/ 90298 h 6220250"/>
              <a:gd name="connsiteX20" fmla="*/ 7599878 w 12117505"/>
              <a:gd name="connsiteY20" fmla="*/ 65149 h 6220250"/>
              <a:gd name="connsiteX21" fmla="*/ 2161267 w 12117505"/>
              <a:gd name="connsiteY21" fmla="*/ 19141 h 6220250"/>
              <a:gd name="connsiteX0" fmla="*/ 2161267 w 12117505"/>
              <a:gd name="connsiteY0" fmla="*/ 19141 h 6220250"/>
              <a:gd name="connsiteX1" fmla="*/ 304663 w 12117505"/>
              <a:gd name="connsiteY1" fmla="*/ 0 h 6220250"/>
              <a:gd name="connsiteX2" fmla="*/ 0 w 12117505"/>
              <a:gd name="connsiteY2" fmla="*/ 140095 h 6220250"/>
              <a:gd name="connsiteX3" fmla="*/ 0 w 12117505"/>
              <a:gd name="connsiteY3" fmla="*/ 898385 h 6220250"/>
              <a:gd name="connsiteX4" fmla="*/ 4597 w 12117505"/>
              <a:gd name="connsiteY4" fmla="*/ 898385 h 6220250"/>
              <a:gd name="connsiteX5" fmla="*/ 88972 w 12117505"/>
              <a:gd name="connsiteY5" fmla="*/ 3513087 h 6220250"/>
              <a:gd name="connsiteX6" fmla="*/ 148480 w 12117505"/>
              <a:gd name="connsiteY6" fmla="*/ 5920080 h 6220250"/>
              <a:gd name="connsiteX7" fmla="*/ 3319168 w 12117505"/>
              <a:gd name="connsiteY7" fmla="*/ 5922616 h 6220250"/>
              <a:gd name="connsiteX8" fmla="*/ 4308929 w 12117505"/>
              <a:gd name="connsiteY8" fmla="*/ 5915956 h 6220250"/>
              <a:gd name="connsiteX9" fmla="*/ 5308288 w 12117505"/>
              <a:gd name="connsiteY9" fmla="*/ 5927049 h 6220250"/>
              <a:gd name="connsiteX10" fmla="*/ 5707509 w 12117505"/>
              <a:gd name="connsiteY10" fmla="*/ 6220250 h 6220250"/>
              <a:gd name="connsiteX11" fmla="*/ 6071394 w 12117505"/>
              <a:gd name="connsiteY11" fmla="*/ 5906353 h 6220250"/>
              <a:gd name="connsiteX12" fmla="*/ 9098386 w 12117505"/>
              <a:gd name="connsiteY12" fmla="*/ 5900863 h 6220250"/>
              <a:gd name="connsiteX13" fmla="*/ 10007288 w 12117505"/>
              <a:gd name="connsiteY13" fmla="*/ 5903738 h 6220250"/>
              <a:gd name="connsiteX14" fmla="*/ 10927227 w 12117505"/>
              <a:gd name="connsiteY14" fmla="*/ 5911605 h 6220250"/>
              <a:gd name="connsiteX15" fmla="*/ 12085310 w 12117505"/>
              <a:gd name="connsiteY15" fmla="*/ 5910559 h 6220250"/>
              <a:gd name="connsiteX16" fmla="*/ 12063456 w 12117505"/>
              <a:gd name="connsiteY16" fmla="*/ 2610913 h 6220250"/>
              <a:gd name="connsiteX17" fmla="*/ 12054104 w 12117505"/>
              <a:gd name="connsiteY17" fmla="*/ 165552 h 6220250"/>
              <a:gd name="connsiteX18" fmla="*/ 11486459 w 12117505"/>
              <a:gd name="connsiteY18" fmla="*/ 104329 h 6220250"/>
              <a:gd name="connsiteX19" fmla="*/ 10223511 w 12117505"/>
              <a:gd name="connsiteY19" fmla="*/ 90298 h 6220250"/>
              <a:gd name="connsiteX20" fmla="*/ 7599878 w 12117505"/>
              <a:gd name="connsiteY20" fmla="*/ 65149 h 6220250"/>
              <a:gd name="connsiteX21" fmla="*/ 2161267 w 12117505"/>
              <a:gd name="connsiteY21" fmla="*/ 19141 h 6220250"/>
              <a:gd name="connsiteX0" fmla="*/ 2161267 w 12117505"/>
              <a:gd name="connsiteY0" fmla="*/ 0 h 6201109"/>
              <a:gd name="connsiteX1" fmla="*/ 705111 w 12117505"/>
              <a:gd name="connsiteY1" fmla="*/ 15164 h 6201109"/>
              <a:gd name="connsiteX2" fmla="*/ 0 w 12117505"/>
              <a:gd name="connsiteY2" fmla="*/ 120954 h 6201109"/>
              <a:gd name="connsiteX3" fmla="*/ 0 w 12117505"/>
              <a:gd name="connsiteY3" fmla="*/ 879244 h 6201109"/>
              <a:gd name="connsiteX4" fmla="*/ 4597 w 12117505"/>
              <a:gd name="connsiteY4" fmla="*/ 879244 h 6201109"/>
              <a:gd name="connsiteX5" fmla="*/ 88972 w 12117505"/>
              <a:gd name="connsiteY5" fmla="*/ 3493946 h 6201109"/>
              <a:gd name="connsiteX6" fmla="*/ 148480 w 12117505"/>
              <a:gd name="connsiteY6" fmla="*/ 5900939 h 6201109"/>
              <a:gd name="connsiteX7" fmla="*/ 3319168 w 12117505"/>
              <a:gd name="connsiteY7" fmla="*/ 5903475 h 6201109"/>
              <a:gd name="connsiteX8" fmla="*/ 4308929 w 12117505"/>
              <a:gd name="connsiteY8" fmla="*/ 5896815 h 6201109"/>
              <a:gd name="connsiteX9" fmla="*/ 5308288 w 12117505"/>
              <a:gd name="connsiteY9" fmla="*/ 5907908 h 6201109"/>
              <a:gd name="connsiteX10" fmla="*/ 5707509 w 12117505"/>
              <a:gd name="connsiteY10" fmla="*/ 6201109 h 6201109"/>
              <a:gd name="connsiteX11" fmla="*/ 6071394 w 12117505"/>
              <a:gd name="connsiteY11" fmla="*/ 5887212 h 6201109"/>
              <a:gd name="connsiteX12" fmla="*/ 9098386 w 12117505"/>
              <a:gd name="connsiteY12" fmla="*/ 5881722 h 6201109"/>
              <a:gd name="connsiteX13" fmla="*/ 10007288 w 12117505"/>
              <a:gd name="connsiteY13" fmla="*/ 5884597 h 6201109"/>
              <a:gd name="connsiteX14" fmla="*/ 10927227 w 12117505"/>
              <a:gd name="connsiteY14" fmla="*/ 5892464 h 6201109"/>
              <a:gd name="connsiteX15" fmla="*/ 12085310 w 12117505"/>
              <a:gd name="connsiteY15" fmla="*/ 5891418 h 6201109"/>
              <a:gd name="connsiteX16" fmla="*/ 12063456 w 12117505"/>
              <a:gd name="connsiteY16" fmla="*/ 2591772 h 6201109"/>
              <a:gd name="connsiteX17" fmla="*/ 12054104 w 12117505"/>
              <a:gd name="connsiteY17" fmla="*/ 146411 h 6201109"/>
              <a:gd name="connsiteX18" fmla="*/ 11486459 w 12117505"/>
              <a:gd name="connsiteY18" fmla="*/ 85188 h 6201109"/>
              <a:gd name="connsiteX19" fmla="*/ 10223511 w 12117505"/>
              <a:gd name="connsiteY19" fmla="*/ 71157 h 6201109"/>
              <a:gd name="connsiteX20" fmla="*/ 7599878 w 12117505"/>
              <a:gd name="connsiteY20" fmla="*/ 46008 h 6201109"/>
              <a:gd name="connsiteX21" fmla="*/ 2161267 w 12117505"/>
              <a:gd name="connsiteY21" fmla="*/ 0 h 6201109"/>
              <a:gd name="connsiteX0" fmla="*/ 2695196 w 12117505"/>
              <a:gd name="connsiteY0" fmla="*/ 36292 h 6185945"/>
              <a:gd name="connsiteX1" fmla="*/ 705111 w 12117505"/>
              <a:gd name="connsiteY1" fmla="*/ 0 h 6185945"/>
              <a:gd name="connsiteX2" fmla="*/ 0 w 12117505"/>
              <a:gd name="connsiteY2" fmla="*/ 105790 h 6185945"/>
              <a:gd name="connsiteX3" fmla="*/ 0 w 12117505"/>
              <a:gd name="connsiteY3" fmla="*/ 864080 h 6185945"/>
              <a:gd name="connsiteX4" fmla="*/ 4597 w 12117505"/>
              <a:gd name="connsiteY4" fmla="*/ 864080 h 6185945"/>
              <a:gd name="connsiteX5" fmla="*/ 88972 w 12117505"/>
              <a:gd name="connsiteY5" fmla="*/ 3478782 h 6185945"/>
              <a:gd name="connsiteX6" fmla="*/ 148480 w 12117505"/>
              <a:gd name="connsiteY6" fmla="*/ 5885775 h 6185945"/>
              <a:gd name="connsiteX7" fmla="*/ 3319168 w 12117505"/>
              <a:gd name="connsiteY7" fmla="*/ 5888311 h 6185945"/>
              <a:gd name="connsiteX8" fmla="*/ 4308929 w 12117505"/>
              <a:gd name="connsiteY8" fmla="*/ 5881651 h 6185945"/>
              <a:gd name="connsiteX9" fmla="*/ 5308288 w 12117505"/>
              <a:gd name="connsiteY9" fmla="*/ 5892744 h 6185945"/>
              <a:gd name="connsiteX10" fmla="*/ 5707509 w 12117505"/>
              <a:gd name="connsiteY10" fmla="*/ 6185945 h 6185945"/>
              <a:gd name="connsiteX11" fmla="*/ 6071394 w 12117505"/>
              <a:gd name="connsiteY11" fmla="*/ 5872048 h 6185945"/>
              <a:gd name="connsiteX12" fmla="*/ 9098386 w 12117505"/>
              <a:gd name="connsiteY12" fmla="*/ 5866558 h 6185945"/>
              <a:gd name="connsiteX13" fmla="*/ 10007288 w 12117505"/>
              <a:gd name="connsiteY13" fmla="*/ 5869433 h 6185945"/>
              <a:gd name="connsiteX14" fmla="*/ 10927227 w 12117505"/>
              <a:gd name="connsiteY14" fmla="*/ 5877300 h 6185945"/>
              <a:gd name="connsiteX15" fmla="*/ 12085310 w 12117505"/>
              <a:gd name="connsiteY15" fmla="*/ 5876254 h 6185945"/>
              <a:gd name="connsiteX16" fmla="*/ 12063456 w 12117505"/>
              <a:gd name="connsiteY16" fmla="*/ 2576608 h 6185945"/>
              <a:gd name="connsiteX17" fmla="*/ 12054104 w 12117505"/>
              <a:gd name="connsiteY17" fmla="*/ 131247 h 6185945"/>
              <a:gd name="connsiteX18" fmla="*/ 11486459 w 12117505"/>
              <a:gd name="connsiteY18" fmla="*/ 70024 h 6185945"/>
              <a:gd name="connsiteX19" fmla="*/ 10223511 w 12117505"/>
              <a:gd name="connsiteY19" fmla="*/ 55993 h 6185945"/>
              <a:gd name="connsiteX20" fmla="*/ 7599878 w 12117505"/>
              <a:gd name="connsiteY20" fmla="*/ 30844 h 6185945"/>
              <a:gd name="connsiteX21" fmla="*/ 2695196 w 12117505"/>
              <a:gd name="connsiteY21" fmla="*/ 36292 h 6185945"/>
              <a:gd name="connsiteX0" fmla="*/ 2695196 w 12117505"/>
              <a:gd name="connsiteY0" fmla="*/ 5448 h 6155101"/>
              <a:gd name="connsiteX1" fmla="*/ 604999 w 12117505"/>
              <a:gd name="connsiteY1" fmla="*/ 37768 h 6155101"/>
              <a:gd name="connsiteX2" fmla="*/ 0 w 12117505"/>
              <a:gd name="connsiteY2" fmla="*/ 74946 h 6155101"/>
              <a:gd name="connsiteX3" fmla="*/ 0 w 12117505"/>
              <a:gd name="connsiteY3" fmla="*/ 833236 h 6155101"/>
              <a:gd name="connsiteX4" fmla="*/ 4597 w 12117505"/>
              <a:gd name="connsiteY4" fmla="*/ 833236 h 6155101"/>
              <a:gd name="connsiteX5" fmla="*/ 88972 w 12117505"/>
              <a:gd name="connsiteY5" fmla="*/ 3447938 h 6155101"/>
              <a:gd name="connsiteX6" fmla="*/ 148480 w 12117505"/>
              <a:gd name="connsiteY6" fmla="*/ 5854931 h 6155101"/>
              <a:gd name="connsiteX7" fmla="*/ 3319168 w 12117505"/>
              <a:gd name="connsiteY7" fmla="*/ 5857467 h 6155101"/>
              <a:gd name="connsiteX8" fmla="*/ 4308929 w 12117505"/>
              <a:gd name="connsiteY8" fmla="*/ 5850807 h 6155101"/>
              <a:gd name="connsiteX9" fmla="*/ 5308288 w 12117505"/>
              <a:gd name="connsiteY9" fmla="*/ 5861900 h 6155101"/>
              <a:gd name="connsiteX10" fmla="*/ 5707509 w 12117505"/>
              <a:gd name="connsiteY10" fmla="*/ 6155101 h 6155101"/>
              <a:gd name="connsiteX11" fmla="*/ 6071394 w 12117505"/>
              <a:gd name="connsiteY11" fmla="*/ 5841204 h 6155101"/>
              <a:gd name="connsiteX12" fmla="*/ 9098386 w 12117505"/>
              <a:gd name="connsiteY12" fmla="*/ 5835714 h 6155101"/>
              <a:gd name="connsiteX13" fmla="*/ 10007288 w 12117505"/>
              <a:gd name="connsiteY13" fmla="*/ 5838589 h 6155101"/>
              <a:gd name="connsiteX14" fmla="*/ 10927227 w 12117505"/>
              <a:gd name="connsiteY14" fmla="*/ 5846456 h 6155101"/>
              <a:gd name="connsiteX15" fmla="*/ 12085310 w 12117505"/>
              <a:gd name="connsiteY15" fmla="*/ 5845410 h 6155101"/>
              <a:gd name="connsiteX16" fmla="*/ 12063456 w 12117505"/>
              <a:gd name="connsiteY16" fmla="*/ 2545764 h 6155101"/>
              <a:gd name="connsiteX17" fmla="*/ 12054104 w 12117505"/>
              <a:gd name="connsiteY17" fmla="*/ 100403 h 6155101"/>
              <a:gd name="connsiteX18" fmla="*/ 11486459 w 12117505"/>
              <a:gd name="connsiteY18" fmla="*/ 39180 h 6155101"/>
              <a:gd name="connsiteX19" fmla="*/ 10223511 w 12117505"/>
              <a:gd name="connsiteY19" fmla="*/ 25149 h 6155101"/>
              <a:gd name="connsiteX20" fmla="*/ 7599878 w 12117505"/>
              <a:gd name="connsiteY20" fmla="*/ 0 h 6155101"/>
              <a:gd name="connsiteX21" fmla="*/ 2695196 w 12117505"/>
              <a:gd name="connsiteY21" fmla="*/ 5448 h 6155101"/>
              <a:gd name="connsiteX0" fmla="*/ 2695196 w 12117505"/>
              <a:gd name="connsiteY0" fmla="*/ 5448 h 6155101"/>
              <a:gd name="connsiteX1" fmla="*/ 604999 w 12117505"/>
              <a:gd name="connsiteY1" fmla="*/ 37768 h 6155101"/>
              <a:gd name="connsiteX2" fmla="*/ 0 w 12117505"/>
              <a:gd name="connsiteY2" fmla="*/ 74946 h 6155101"/>
              <a:gd name="connsiteX3" fmla="*/ 0 w 12117505"/>
              <a:gd name="connsiteY3" fmla="*/ 833236 h 6155101"/>
              <a:gd name="connsiteX4" fmla="*/ 4597 w 12117505"/>
              <a:gd name="connsiteY4" fmla="*/ 833236 h 6155101"/>
              <a:gd name="connsiteX5" fmla="*/ 88972 w 12117505"/>
              <a:gd name="connsiteY5" fmla="*/ 3447938 h 6155101"/>
              <a:gd name="connsiteX6" fmla="*/ 148480 w 12117505"/>
              <a:gd name="connsiteY6" fmla="*/ 5854931 h 6155101"/>
              <a:gd name="connsiteX7" fmla="*/ 3319168 w 12117505"/>
              <a:gd name="connsiteY7" fmla="*/ 5857467 h 6155101"/>
              <a:gd name="connsiteX8" fmla="*/ 4308929 w 12117505"/>
              <a:gd name="connsiteY8" fmla="*/ 5850807 h 6155101"/>
              <a:gd name="connsiteX9" fmla="*/ 5308288 w 12117505"/>
              <a:gd name="connsiteY9" fmla="*/ 5861900 h 6155101"/>
              <a:gd name="connsiteX10" fmla="*/ 5707509 w 12117505"/>
              <a:gd name="connsiteY10" fmla="*/ 6155101 h 6155101"/>
              <a:gd name="connsiteX11" fmla="*/ 6254140 w 12117505"/>
              <a:gd name="connsiteY11" fmla="*/ 5841204 h 6155101"/>
              <a:gd name="connsiteX12" fmla="*/ 9098386 w 12117505"/>
              <a:gd name="connsiteY12" fmla="*/ 5835714 h 6155101"/>
              <a:gd name="connsiteX13" fmla="*/ 10007288 w 12117505"/>
              <a:gd name="connsiteY13" fmla="*/ 5838589 h 6155101"/>
              <a:gd name="connsiteX14" fmla="*/ 10927227 w 12117505"/>
              <a:gd name="connsiteY14" fmla="*/ 5846456 h 6155101"/>
              <a:gd name="connsiteX15" fmla="*/ 12085310 w 12117505"/>
              <a:gd name="connsiteY15" fmla="*/ 5845410 h 6155101"/>
              <a:gd name="connsiteX16" fmla="*/ 12063456 w 12117505"/>
              <a:gd name="connsiteY16" fmla="*/ 2545764 h 6155101"/>
              <a:gd name="connsiteX17" fmla="*/ 12054104 w 12117505"/>
              <a:gd name="connsiteY17" fmla="*/ 100403 h 6155101"/>
              <a:gd name="connsiteX18" fmla="*/ 11486459 w 12117505"/>
              <a:gd name="connsiteY18" fmla="*/ 39180 h 6155101"/>
              <a:gd name="connsiteX19" fmla="*/ 10223511 w 12117505"/>
              <a:gd name="connsiteY19" fmla="*/ 25149 h 6155101"/>
              <a:gd name="connsiteX20" fmla="*/ 7599878 w 12117505"/>
              <a:gd name="connsiteY20" fmla="*/ 0 h 6155101"/>
              <a:gd name="connsiteX21" fmla="*/ 2695196 w 12117505"/>
              <a:gd name="connsiteY21" fmla="*/ 5448 h 6155101"/>
              <a:gd name="connsiteX0" fmla="*/ 2695196 w 12117505"/>
              <a:gd name="connsiteY0" fmla="*/ 5448 h 6210525"/>
              <a:gd name="connsiteX1" fmla="*/ 604999 w 12117505"/>
              <a:gd name="connsiteY1" fmla="*/ 37768 h 6210525"/>
              <a:gd name="connsiteX2" fmla="*/ 0 w 12117505"/>
              <a:gd name="connsiteY2" fmla="*/ 74946 h 6210525"/>
              <a:gd name="connsiteX3" fmla="*/ 0 w 12117505"/>
              <a:gd name="connsiteY3" fmla="*/ 833236 h 6210525"/>
              <a:gd name="connsiteX4" fmla="*/ 4597 w 12117505"/>
              <a:gd name="connsiteY4" fmla="*/ 833236 h 6210525"/>
              <a:gd name="connsiteX5" fmla="*/ 88972 w 12117505"/>
              <a:gd name="connsiteY5" fmla="*/ 3447938 h 6210525"/>
              <a:gd name="connsiteX6" fmla="*/ 148480 w 12117505"/>
              <a:gd name="connsiteY6" fmla="*/ 5854931 h 6210525"/>
              <a:gd name="connsiteX7" fmla="*/ 3319168 w 12117505"/>
              <a:gd name="connsiteY7" fmla="*/ 5857467 h 6210525"/>
              <a:gd name="connsiteX8" fmla="*/ 4308929 w 12117505"/>
              <a:gd name="connsiteY8" fmla="*/ 5850807 h 6210525"/>
              <a:gd name="connsiteX9" fmla="*/ 5308288 w 12117505"/>
              <a:gd name="connsiteY9" fmla="*/ 5861900 h 6210525"/>
              <a:gd name="connsiteX10" fmla="*/ 5877202 w 12117505"/>
              <a:gd name="connsiteY10" fmla="*/ 6210525 h 6210525"/>
              <a:gd name="connsiteX11" fmla="*/ 6254140 w 12117505"/>
              <a:gd name="connsiteY11" fmla="*/ 5841204 h 6210525"/>
              <a:gd name="connsiteX12" fmla="*/ 9098386 w 12117505"/>
              <a:gd name="connsiteY12" fmla="*/ 5835714 h 6210525"/>
              <a:gd name="connsiteX13" fmla="*/ 10007288 w 12117505"/>
              <a:gd name="connsiteY13" fmla="*/ 5838589 h 6210525"/>
              <a:gd name="connsiteX14" fmla="*/ 10927227 w 12117505"/>
              <a:gd name="connsiteY14" fmla="*/ 5846456 h 6210525"/>
              <a:gd name="connsiteX15" fmla="*/ 12085310 w 12117505"/>
              <a:gd name="connsiteY15" fmla="*/ 5845410 h 6210525"/>
              <a:gd name="connsiteX16" fmla="*/ 12063456 w 12117505"/>
              <a:gd name="connsiteY16" fmla="*/ 2545764 h 6210525"/>
              <a:gd name="connsiteX17" fmla="*/ 12054104 w 12117505"/>
              <a:gd name="connsiteY17" fmla="*/ 100403 h 6210525"/>
              <a:gd name="connsiteX18" fmla="*/ 11486459 w 12117505"/>
              <a:gd name="connsiteY18" fmla="*/ 39180 h 6210525"/>
              <a:gd name="connsiteX19" fmla="*/ 10223511 w 12117505"/>
              <a:gd name="connsiteY19" fmla="*/ 25149 h 6210525"/>
              <a:gd name="connsiteX20" fmla="*/ 7599878 w 12117505"/>
              <a:gd name="connsiteY20" fmla="*/ 0 h 6210525"/>
              <a:gd name="connsiteX21" fmla="*/ 2695196 w 12117505"/>
              <a:gd name="connsiteY21" fmla="*/ 5448 h 6210525"/>
              <a:gd name="connsiteX0" fmla="*/ 2695196 w 12117505"/>
              <a:gd name="connsiteY0" fmla="*/ 5448 h 6259020"/>
              <a:gd name="connsiteX1" fmla="*/ 604999 w 12117505"/>
              <a:gd name="connsiteY1" fmla="*/ 37768 h 6259020"/>
              <a:gd name="connsiteX2" fmla="*/ 0 w 12117505"/>
              <a:gd name="connsiteY2" fmla="*/ 74946 h 6259020"/>
              <a:gd name="connsiteX3" fmla="*/ 0 w 12117505"/>
              <a:gd name="connsiteY3" fmla="*/ 833236 h 6259020"/>
              <a:gd name="connsiteX4" fmla="*/ 4597 w 12117505"/>
              <a:gd name="connsiteY4" fmla="*/ 833236 h 6259020"/>
              <a:gd name="connsiteX5" fmla="*/ 88972 w 12117505"/>
              <a:gd name="connsiteY5" fmla="*/ 3447938 h 6259020"/>
              <a:gd name="connsiteX6" fmla="*/ 148480 w 12117505"/>
              <a:gd name="connsiteY6" fmla="*/ 5854931 h 6259020"/>
              <a:gd name="connsiteX7" fmla="*/ 3319168 w 12117505"/>
              <a:gd name="connsiteY7" fmla="*/ 5857467 h 6259020"/>
              <a:gd name="connsiteX8" fmla="*/ 4308929 w 12117505"/>
              <a:gd name="connsiteY8" fmla="*/ 5850807 h 6259020"/>
              <a:gd name="connsiteX9" fmla="*/ 5308288 w 12117505"/>
              <a:gd name="connsiteY9" fmla="*/ 5861900 h 6259020"/>
              <a:gd name="connsiteX10" fmla="*/ 5903311 w 12117505"/>
              <a:gd name="connsiteY10" fmla="*/ 6259020 h 6259020"/>
              <a:gd name="connsiteX11" fmla="*/ 6254140 w 12117505"/>
              <a:gd name="connsiteY11" fmla="*/ 5841204 h 6259020"/>
              <a:gd name="connsiteX12" fmla="*/ 9098386 w 12117505"/>
              <a:gd name="connsiteY12" fmla="*/ 5835714 h 6259020"/>
              <a:gd name="connsiteX13" fmla="*/ 10007288 w 12117505"/>
              <a:gd name="connsiteY13" fmla="*/ 5838589 h 6259020"/>
              <a:gd name="connsiteX14" fmla="*/ 10927227 w 12117505"/>
              <a:gd name="connsiteY14" fmla="*/ 5846456 h 6259020"/>
              <a:gd name="connsiteX15" fmla="*/ 12085310 w 12117505"/>
              <a:gd name="connsiteY15" fmla="*/ 5845410 h 6259020"/>
              <a:gd name="connsiteX16" fmla="*/ 12063456 w 12117505"/>
              <a:gd name="connsiteY16" fmla="*/ 2545764 h 6259020"/>
              <a:gd name="connsiteX17" fmla="*/ 12054104 w 12117505"/>
              <a:gd name="connsiteY17" fmla="*/ 100403 h 6259020"/>
              <a:gd name="connsiteX18" fmla="*/ 11486459 w 12117505"/>
              <a:gd name="connsiteY18" fmla="*/ 39180 h 6259020"/>
              <a:gd name="connsiteX19" fmla="*/ 10223511 w 12117505"/>
              <a:gd name="connsiteY19" fmla="*/ 25149 h 6259020"/>
              <a:gd name="connsiteX20" fmla="*/ 7599878 w 12117505"/>
              <a:gd name="connsiteY20" fmla="*/ 0 h 6259020"/>
              <a:gd name="connsiteX21" fmla="*/ 2695196 w 12117505"/>
              <a:gd name="connsiteY21" fmla="*/ 5448 h 6259020"/>
              <a:gd name="connsiteX0" fmla="*/ 2695196 w 12117505"/>
              <a:gd name="connsiteY0" fmla="*/ 5448 h 6259020"/>
              <a:gd name="connsiteX1" fmla="*/ 604999 w 12117505"/>
              <a:gd name="connsiteY1" fmla="*/ 37768 h 6259020"/>
              <a:gd name="connsiteX2" fmla="*/ 0 w 12117505"/>
              <a:gd name="connsiteY2" fmla="*/ 74946 h 6259020"/>
              <a:gd name="connsiteX3" fmla="*/ 0 w 12117505"/>
              <a:gd name="connsiteY3" fmla="*/ 833236 h 6259020"/>
              <a:gd name="connsiteX4" fmla="*/ 4597 w 12117505"/>
              <a:gd name="connsiteY4" fmla="*/ 833236 h 6259020"/>
              <a:gd name="connsiteX5" fmla="*/ 88972 w 12117505"/>
              <a:gd name="connsiteY5" fmla="*/ 3447938 h 6259020"/>
              <a:gd name="connsiteX6" fmla="*/ 148480 w 12117505"/>
              <a:gd name="connsiteY6" fmla="*/ 5854931 h 6259020"/>
              <a:gd name="connsiteX7" fmla="*/ 3319168 w 12117505"/>
              <a:gd name="connsiteY7" fmla="*/ 5857467 h 6259020"/>
              <a:gd name="connsiteX8" fmla="*/ 4308929 w 12117505"/>
              <a:gd name="connsiteY8" fmla="*/ 5850807 h 6259020"/>
              <a:gd name="connsiteX9" fmla="*/ 5308288 w 12117505"/>
              <a:gd name="connsiteY9" fmla="*/ 5861900 h 6259020"/>
              <a:gd name="connsiteX10" fmla="*/ 5903311 w 12117505"/>
              <a:gd name="connsiteY10" fmla="*/ 6259020 h 6259020"/>
              <a:gd name="connsiteX11" fmla="*/ 6358569 w 12117505"/>
              <a:gd name="connsiteY11" fmla="*/ 5841208 h 6259020"/>
              <a:gd name="connsiteX12" fmla="*/ 9098386 w 12117505"/>
              <a:gd name="connsiteY12" fmla="*/ 5835714 h 6259020"/>
              <a:gd name="connsiteX13" fmla="*/ 10007288 w 12117505"/>
              <a:gd name="connsiteY13" fmla="*/ 5838589 h 6259020"/>
              <a:gd name="connsiteX14" fmla="*/ 10927227 w 12117505"/>
              <a:gd name="connsiteY14" fmla="*/ 5846456 h 6259020"/>
              <a:gd name="connsiteX15" fmla="*/ 12085310 w 12117505"/>
              <a:gd name="connsiteY15" fmla="*/ 5845410 h 6259020"/>
              <a:gd name="connsiteX16" fmla="*/ 12063456 w 12117505"/>
              <a:gd name="connsiteY16" fmla="*/ 2545764 h 6259020"/>
              <a:gd name="connsiteX17" fmla="*/ 12054104 w 12117505"/>
              <a:gd name="connsiteY17" fmla="*/ 100403 h 6259020"/>
              <a:gd name="connsiteX18" fmla="*/ 11486459 w 12117505"/>
              <a:gd name="connsiteY18" fmla="*/ 39180 h 6259020"/>
              <a:gd name="connsiteX19" fmla="*/ 10223511 w 12117505"/>
              <a:gd name="connsiteY19" fmla="*/ 25149 h 6259020"/>
              <a:gd name="connsiteX20" fmla="*/ 7599878 w 12117505"/>
              <a:gd name="connsiteY20" fmla="*/ 0 h 6259020"/>
              <a:gd name="connsiteX21" fmla="*/ 2695196 w 12117505"/>
              <a:gd name="connsiteY21" fmla="*/ 5448 h 625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17505" h="6259020">
                <a:moveTo>
                  <a:pt x="2695196" y="5448"/>
                </a:moveTo>
                <a:lnTo>
                  <a:pt x="604999" y="37768"/>
                </a:lnTo>
                <a:cubicBezTo>
                  <a:pt x="485777" y="44401"/>
                  <a:pt x="30881" y="27994"/>
                  <a:pt x="0" y="74946"/>
                </a:cubicBezTo>
                <a:lnTo>
                  <a:pt x="0" y="833236"/>
                </a:lnTo>
                <a:lnTo>
                  <a:pt x="4597" y="833236"/>
                </a:lnTo>
                <a:cubicBezTo>
                  <a:pt x="19426" y="1269020"/>
                  <a:pt x="64992" y="2610989"/>
                  <a:pt x="88972" y="3447938"/>
                </a:cubicBezTo>
                <a:cubicBezTo>
                  <a:pt x="105117" y="5555727"/>
                  <a:pt x="7283" y="5882511"/>
                  <a:pt x="148480" y="5854931"/>
                </a:cubicBezTo>
                <a:cubicBezTo>
                  <a:pt x="1104834" y="5841902"/>
                  <a:pt x="1937287" y="5880951"/>
                  <a:pt x="3319168" y="5857467"/>
                </a:cubicBezTo>
                <a:lnTo>
                  <a:pt x="4308929" y="5850807"/>
                </a:lnTo>
                <a:lnTo>
                  <a:pt x="5308288" y="5861900"/>
                </a:lnTo>
                <a:cubicBezTo>
                  <a:pt x="5547231" y="6002161"/>
                  <a:pt x="5692022" y="6126648"/>
                  <a:pt x="5903311" y="6259020"/>
                </a:cubicBezTo>
                <a:cubicBezTo>
                  <a:pt x="6036995" y="6157144"/>
                  <a:pt x="6233063" y="5970792"/>
                  <a:pt x="6358569" y="5841208"/>
                </a:cubicBezTo>
                <a:cubicBezTo>
                  <a:pt x="6445558" y="5838468"/>
                  <a:pt x="8737174" y="5842629"/>
                  <a:pt x="9098386" y="5835714"/>
                </a:cubicBezTo>
                <a:lnTo>
                  <a:pt x="10007288" y="5838589"/>
                </a:lnTo>
                <a:lnTo>
                  <a:pt x="10927227" y="5846456"/>
                </a:lnTo>
                <a:cubicBezTo>
                  <a:pt x="11284890" y="5836792"/>
                  <a:pt x="12058379" y="5889163"/>
                  <a:pt x="12085310" y="5845410"/>
                </a:cubicBezTo>
                <a:cubicBezTo>
                  <a:pt x="12123753" y="5639890"/>
                  <a:pt x="12050112" y="4331065"/>
                  <a:pt x="12063456" y="2545764"/>
                </a:cubicBezTo>
                <a:cubicBezTo>
                  <a:pt x="12111817" y="1464496"/>
                  <a:pt x="12159998" y="515808"/>
                  <a:pt x="12054104" y="100403"/>
                </a:cubicBezTo>
                <a:cubicBezTo>
                  <a:pt x="12029550" y="4082"/>
                  <a:pt x="11791558" y="51722"/>
                  <a:pt x="11486459" y="39180"/>
                </a:cubicBezTo>
                <a:cubicBezTo>
                  <a:pt x="11181360" y="26638"/>
                  <a:pt x="10644494" y="29826"/>
                  <a:pt x="10223511" y="25149"/>
                </a:cubicBezTo>
                <a:lnTo>
                  <a:pt x="7599878" y="0"/>
                </a:lnTo>
                <a:lnTo>
                  <a:pt x="2695196" y="5448"/>
                </a:lnTo>
                <a:close/>
              </a:path>
            </a:pathLst>
          </a:custGeom>
          <a:noFill/>
          <a:ln w="19050" cap="flat">
            <a:solidFill>
              <a:schemeClr val="tx1"/>
            </a:solid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FC5FDCDD-4669-D008-866B-5E5ED6DA02B1}"/>
              </a:ext>
            </a:extLst>
          </p:cNvPr>
          <p:cNvSpPr>
            <a:spLocks noGrp="1" noRot="1" noMove="1" noResize="1" noEditPoints="1" noAdjustHandles="1" noChangeArrowheads="1" noChangeShapeType="1"/>
          </p:cNvSpPr>
          <p:nvPr>
            <p:ph type="ctrTitle"/>
          </p:nvPr>
        </p:nvSpPr>
        <p:spPr>
          <a:xfrm>
            <a:off x="755576" y="1922306"/>
            <a:ext cx="2522765" cy="3326421"/>
          </a:xfrm>
        </p:spPr>
        <p:txBody>
          <a:bodyPr anchor="b">
            <a:noAutofit/>
          </a:bodyPr>
          <a:lstStyle/>
          <a:p>
            <a:pPr>
              <a:lnSpc>
                <a:spcPct val="90000"/>
              </a:lnSpc>
            </a:pPr>
            <a:r>
              <a:rPr lang="en-GB" sz="4400" i="1" dirty="0"/>
              <a:t>TOWARDS HEALTHIER: </a:t>
            </a:r>
            <a:br>
              <a:rPr lang="en-GB" sz="4400" dirty="0"/>
            </a:br>
            <a:r>
              <a:rPr lang="en-GB" sz="4400" dirty="0"/>
              <a:t>principles for impact literacy in practice</a:t>
            </a:r>
          </a:p>
        </p:txBody>
      </p:sp>
      <p:pic>
        <p:nvPicPr>
          <p:cNvPr id="4" name="Picture 3">
            <a:extLst>
              <a:ext uri="{FF2B5EF4-FFF2-40B4-BE49-F238E27FC236}">
                <a16:creationId xmlns:a16="http://schemas.microsoft.com/office/drawing/2014/main" id="{1693C4F1-1694-2D8C-E920-E479342B5AF3}"/>
              </a:ext>
            </a:extLst>
          </p:cNvPr>
          <p:cNvPicPr>
            <a:picLocks noGrp="1" noRot="1" noChangeAspect="1" noMove="1" noResize="1" noEditPoints="1" noAdjustHandles="1" noChangeArrowheads="1" noChangeShapeType="1" noCrop="1"/>
          </p:cNvPicPr>
          <p:nvPr/>
        </p:nvPicPr>
        <p:blipFill>
          <a:blip r:embed="rId2"/>
          <a:stretch>
            <a:fillRect/>
          </a:stretch>
        </p:blipFill>
        <p:spPr>
          <a:xfrm>
            <a:off x="4713670" y="556591"/>
            <a:ext cx="3437839" cy="5392690"/>
          </a:xfrm>
          <a:prstGeom prst="rect">
            <a:avLst/>
          </a:prstGeom>
        </p:spPr>
      </p:pic>
      <p:sp>
        <p:nvSpPr>
          <p:cNvPr id="6" name="TextBox 5">
            <a:extLst>
              <a:ext uri="{FF2B5EF4-FFF2-40B4-BE49-F238E27FC236}">
                <a16:creationId xmlns:a16="http://schemas.microsoft.com/office/drawing/2014/main" id="{3385CF6B-85FE-CD9C-C2B4-5CEC4DC007A5}"/>
              </a:ext>
            </a:extLst>
          </p:cNvPr>
          <p:cNvSpPr txBox="1">
            <a:spLocks noGrp="1" noRot="1" noMove="1" noResize="1" noEditPoints="1" noAdjustHandles="1" noChangeArrowheads="1" noChangeShapeType="1"/>
          </p:cNvSpPr>
          <p:nvPr/>
        </p:nvSpPr>
        <p:spPr>
          <a:xfrm>
            <a:off x="4726985" y="5978243"/>
            <a:ext cx="4021479" cy="646331"/>
          </a:xfrm>
          <a:prstGeom prst="rect">
            <a:avLst/>
          </a:prstGeom>
          <a:noFill/>
        </p:spPr>
        <p:txBody>
          <a:bodyPr wrap="square">
            <a:spAutoFit/>
          </a:bodyPr>
          <a:lstStyle/>
          <a:p>
            <a:r>
              <a:rPr lang="en-GB" dirty="0"/>
              <a:t>https://books.emeraldinsight.com/book/detail/creating-meaningful-impact/?k=9781804551929</a:t>
            </a:r>
          </a:p>
        </p:txBody>
      </p:sp>
    </p:spTree>
    <p:extLst>
      <p:ext uri="{BB962C8B-B14F-4D97-AF65-F5344CB8AC3E}">
        <p14:creationId xmlns:p14="http://schemas.microsoft.com/office/powerpoint/2010/main" val="40633963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7FB5426F-482B-4074-A203-9F2C2BEB0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Download Unicorn Wallpaper Hd Free Download - Unicorn Wallpaper Free ...">
            <a:extLst>
              <a:ext uri="{FF2B5EF4-FFF2-40B4-BE49-F238E27FC236}">
                <a16:creationId xmlns:a16="http://schemas.microsoft.com/office/drawing/2014/main" id="{0A87B21B-8282-26DD-BC02-0B155AC40AFE}"/>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val="0"/>
              </a:ext>
            </a:extLst>
          </a:blip>
          <a:srcRect l="18687" r="13337" b="2"/>
          <a:stretch/>
        </p:blipFill>
        <p:spPr bwMode="auto">
          <a:xfrm>
            <a:off x="3331869" y="393121"/>
            <a:ext cx="5461254" cy="5884760"/>
          </a:xfrm>
          <a:custGeom>
            <a:avLst/>
            <a:gdLst/>
            <a:ahLst/>
            <a:cxnLst/>
            <a:rect l="l" t="t" r="r" b="b"/>
            <a:pathLst>
              <a:path w="7441204" h="6013687">
                <a:moveTo>
                  <a:pt x="521773" y="33"/>
                </a:moveTo>
                <a:cubicBezTo>
                  <a:pt x="691085" y="398"/>
                  <a:pt x="903236" y="3814"/>
                  <a:pt x="1092688" y="8577"/>
                </a:cubicBezTo>
                <a:lnTo>
                  <a:pt x="6484220" y="37240"/>
                </a:lnTo>
                <a:lnTo>
                  <a:pt x="7441204" y="64264"/>
                </a:lnTo>
                <a:lnTo>
                  <a:pt x="7441204" y="5983295"/>
                </a:lnTo>
                <a:lnTo>
                  <a:pt x="7288194" y="5982896"/>
                </a:lnTo>
                <a:cubicBezTo>
                  <a:pt x="5457820" y="5980096"/>
                  <a:pt x="2920476" y="6013687"/>
                  <a:pt x="1210410" y="6013687"/>
                </a:cubicBezTo>
                <a:cubicBezTo>
                  <a:pt x="725939" y="5985023"/>
                  <a:pt x="379887" y="6013688"/>
                  <a:pt x="47679" y="5985023"/>
                </a:cubicBezTo>
                <a:cubicBezTo>
                  <a:pt x="-53829" y="4045425"/>
                  <a:pt x="24608" y="1346230"/>
                  <a:pt x="116889" y="123233"/>
                </a:cubicBezTo>
                <a:cubicBezTo>
                  <a:pt x="124824" y="-27018"/>
                  <a:pt x="118248" y="22145"/>
                  <a:pt x="277431" y="3036"/>
                </a:cubicBezTo>
                <a:cubicBezTo>
                  <a:pt x="334020" y="692"/>
                  <a:pt x="420186" y="-187"/>
                  <a:pt x="521773" y="33"/>
                </a:cubicBezTo>
                <a:close/>
              </a:path>
            </a:pathLst>
          </a:custGeom>
          <a:noFill/>
          <a:extLst>
            <a:ext uri="{909E8E84-426E-40DD-AFC4-6F175D3DCCD1}">
              <a14:hiddenFill xmlns:a14="http://schemas.microsoft.com/office/drawing/2010/main">
                <a:solidFill>
                  <a:srgbClr val="FFFFFF"/>
                </a:solidFill>
              </a14:hiddenFill>
            </a:ext>
          </a:extLst>
        </p:spPr>
      </p:pic>
      <p:sp>
        <p:nvSpPr>
          <p:cNvPr id="2057" name="Freeform: Shape 2056">
            <a:extLst>
              <a:ext uri="{FF2B5EF4-FFF2-40B4-BE49-F238E27FC236}">
                <a16:creationId xmlns:a16="http://schemas.microsoft.com/office/drawing/2014/main" id="{F778232E-C75B-4B3C-9201-81C0775715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335602" y="403281"/>
            <a:ext cx="5461254" cy="5884759"/>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0682" h="6405386">
                <a:moveTo>
                  <a:pt x="7142118" y="6405352"/>
                </a:moveTo>
                <a:cubicBezTo>
                  <a:pt x="6967357" y="6404963"/>
                  <a:pt x="6748379" y="6401325"/>
                  <a:pt x="6552830" y="6396252"/>
                </a:cubicBezTo>
                <a:lnTo>
                  <a:pt x="987782" y="6365722"/>
                </a:lnTo>
                <a:lnTo>
                  <a:pt x="0" y="6336938"/>
                </a:lnTo>
                <a:lnTo>
                  <a:pt x="0" y="32372"/>
                </a:lnTo>
                <a:lnTo>
                  <a:pt x="157934" y="32797"/>
                </a:lnTo>
                <a:cubicBezTo>
                  <a:pt x="2047215" y="35779"/>
                  <a:pt x="4666218" y="0"/>
                  <a:pt x="6431319" y="0"/>
                </a:cubicBezTo>
                <a:cubicBezTo>
                  <a:pt x="6931382" y="30531"/>
                  <a:pt x="7288570" y="-1"/>
                  <a:pt x="7631470" y="30531"/>
                </a:cubicBezTo>
                <a:cubicBezTo>
                  <a:pt x="7736245" y="2096465"/>
                  <a:pt x="7655283" y="4971471"/>
                  <a:pt x="7560032" y="6274128"/>
                </a:cubicBezTo>
                <a:cubicBezTo>
                  <a:pt x="7551842" y="6434165"/>
                  <a:pt x="7558630" y="6381800"/>
                  <a:pt x="7394324" y="6402154"/>
                </a:cubicBezTo>
                <a:cubicBezTo>
                  <a:pt x="7335914" y="6404650"/>
                  <a:pt x="7246975" y="6405586"/>
                  <a:pt x="7142118" y="6405352"/>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59" name="Freeform: Shape 2058">
            <a:extLst>
              <a:ext uri="{FF2B5EF4-FFF2-40B4-BE49-F238E27FC236}">
                <a16:creationId xmlns:a16="http://schemas.microsoft.com/office/drawing/2014/main" id="{631CD342-6DAC-49CD-BD8C-EC611F346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flipH="1">
            <a:off x="433022" y="1029432"/>
            <a:ext cx="3479617" cy="3819791"/>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 name="connsiteX0" fmla="*/ 3495230 w 5358668"/>
              <a:gd name="connsiteY0" fmla="*/ 3367114 h 3905918"/>
              <a:gd name="connsiteX1" fmla="*/ 4752173 w 5358668"/>
              <a:gd name="connsiteY1" fmla="*/ 3086315 h 3905918"/>
              <a:gd name="connsiteX2" fmla="*/ 5358470 w 5358668"/>
              <a:gd name="connsiteY2" fmla="*/ 1525101 h 3905918"/>
              <a:gd name="connsiteX3" fmla="*/ 4960932 w 5358668"/>
              <a:gd name="connsiteY3" fmla="*/ 466701 h 3905918"/>
              <a:gd name="connsiteX4" fmla="*/ 932230 w 5358668"/>
              <a:gd name="connsiteY4" fmla="*/ 19557 h 3905918"/>
              <a:gd name="connsiteX5" fmla="*/ 62745 w 5358668"/>
              <a:gd name="connsiteY5" fmla="*/ 783491 h 3905918"/>
              <a:gd name="connsiteX6" fmla="*/ 230579 w 5358668"/>
              <a:gd name="connsiteY6" fmla="*/ 2939564 h 3905918"/>
              <a:gd name="connsiteX7" fmla="*/ 2493030 w 5358668"/>
              <a:gd name="connsiteY7" fmla="*/ 3459876 h 3905918"/>
              <a:gd name="connsiteX8" fmla="*/ 2539191 w 5358668"/>
              <a:gd name="connsiteY8" fmla="*/ 3905918 h 3905918"/>
              <a:gd name="connsiteX9" fmla="*/ 3495230 w 5358668"/>
              <a:gd name="connsiteY9" fmla="*/ 3367114 h 3905918"/>
              <a:gd name="connsiteX0" fmla="*/ 3573176 w 5436614"/>
              <a:gd name="connsiteY0" fmla="*/ 3367114 h 3905918"/>
              <a:gd name="connsiteX1" fmla="*/ 4830119 w 5436614"/>
              <a:gd name="connsiteY1" fmla="*/ 3086315 h 3905918"/>
              <a:gd name="connsiteX2" fmla="*/ 5436416 w 5436614"/>
              <a:gd name="connsiteY2" fmla="*/ 1525101 h 3905918"/>
              <a:gd name="connsiteX3" fmla="*/ 5038878 w 5436614"/>
              <a:gd name="connsiteY3" fmla="*/ 466701 h 3905918"/>
              <a:gd name="connsiteX4" fmla="*/ 1010176 w 5436614"/>
              <a:gd name="connsiteY4" fmla="*/ 19557 h 3905918"/>
              <a:gd name="connsiteX5" fmla="*/ 140691 w 5436614"/>
              <a:gd name="connsiteY5" fmla="*/ 783491 h 3905918"/>
              <a:gd name="connsiteX6" fmla="*/ 308525 w 5436614"/>
              <a:gd name="connsiteY6" fmla="*/ 2939564 h 3905918"/>
              <a:gd name="connsiteX7" fmla="*/ 3039861 w 5436614"/>
              <a:gd name="connsiteY7" fmla="*/ 3409918 h 3905918"/>
              <a:gd name="connsiteX8" fmla="*/ 2617137 w 5436614"/>
              <a:gd name="connsiteY8" fmla="*/ 3905918 h 3905918"/>
              <a:gd name="connsiteX9" fmla="*/ 3573176 w 5436614"/>
              <a:gd name="connsiteY9" fmla="*/ 3367114 h 3905918"/>
              <a:gd name="connsiteX0" fmla="*/ 3573176 w 5436614"/>
              <a:gd name="connsiteY0" fmla="*/ 3367114 h 3843470"/>
              <a:gd name="connsiteX1" fmla="*/ 4830119 w 5436614"/>
              <a:gd name="connsiteY1" fmla="*/ 3086315 h 3843470"/>
              <a:gd name="connsiteX2" fmla="*/ 5436416 w 5436614"/>
              <a:gd name="connsiteY2" fmla="*/ 1525101 h 3843470"/>
              <a:gd name="connsiteX3" fmla="*/ 5038878 w 5436614"/>
              <a:gd name="connsiteY3" fmla="*/ 466701 h 3843470"/>
              <a:gd name="connsiteX4" fmla="*/ 1010176 w 5436614"/>
              <a:gd name="connsiteY4" fmla="*/ 19557 h 3843470"/>
              <a:gd name="connsiteX5" fmla="*/ 140691 w 5436614"/>
              <a:gd name="connsiteY5" fmla="*/ 783491 h 3843470"/>
              <a:gd name="connsiteX6" fmla="*/ 308525 w 5436614"/>
              <a:gd name="connsiteY6" fmla="*/ 2939564 h 3843470"/>
              <a:gd name="connsiteX7" fmla="*/ 3039861 w 5436614"/>
              <a:gd name="connsiteY7" fmla="*/ 3409918 h 3843470"/>
              <a:gd name="connsiteX8" fmla="*/ 3123040 w 5436614"/>
              <a:gd name="connsiteY8" fmla="*/ 3843470 h 3843470"/>
              <a:gd name="connsiteX9" fmla="*/ 3573176 w 5436614"/>
              <a:gd name="connsiteY9" fmla="*/ 3367114 h 3843470"/>
              <a:gd name="connsiteX0" fmla="*/ 3733585 w 5436599"/>
              <a:gd name="connsiteY0" fmla="*/ 3417073 h 3843470"/>
              <a:gd name="connsiteX1" fmla="*/ 4830119 w 5436599"/>
              <a:gd name="connsiteY1" fmla="*/ 3086315 h 3843470"/>
              <a:gd name="connsiteX2" fmla="*/ 5436416 w 5436599"/>
              <a:gd name="connsiteY2" fmla="*/ 1525101 h 3843470"/>
              <a:gd name="connsiteX3" fmla="*/ 5038878 w 5436599"/>
              <a:gd name="connsiteY3" fmla="*/ 466701 h 3843470"/>
              <a:gd name="connsiteX4" fmla="*/ 1010176 w 5436599"/>
              <a:gd name="connsiteY4" fmla="*/ 19557 h 3843470"/>
              <a:gd name="connsiteX5" fmla="*/ 140691 w 5436599"/>
              <a:gd name="connsiteY5" fmla="*/ 783491 h 3843470"/>
              <a:gd name="connsiteX6" fmla="*/ 308525 w 5436599"/>
              <a:gd name="connsiteY6" fmla="*/ 2939564 h 3843470"/>
              <a:gd name="connsiteX7" fmla="*/ 3039861 w 5436599"/>
              <a:gd name="connsiteY7" fmla="*/ 3409918 h 3843470"/>
              <a:gd name="connsiteX8" fmla="*/ 3123040 w 5436599"/>
              <a:gd name="connsiteY8" fmla="*/ 3843470 h 3843470"/>
              <a:gd name="connsiteX9" fmla="*/ 3733585 w 5436599"/>
              <a:gd name="connsiteY9" fmla="*/ 3417073 h 3843470"/>
              <a:gd name="connsiteX0" fmla="*/ 3745572 w 5448586"/>
              <a:gd name="connsiteY0" fmla="*/ 3417073 h 3843470"/>
              <a:gd name="connsiteX1" fmla="*/ 4842106 w 5448586"/>
              <a:gd name="connsiteY1" fmla="*/ 3086315 h 3843470"/>
              <a:gd name="connsiteX2" fmla="*/ 5448403 w 5448586"/>
              <a:gd name="connsiteY2" fmla="*/ 1525101 h 3843470"/>
              <a:gd name="connsiteX3" fmla="*/ 5050865 w 5448586"/>
              <a:gd name="connsiteY3" fmla="*/ 466701 h 3843470"/>
              <a:gd name="connsiteX4" fmla="*/ 1022163 w 5448586"/>
              <a:gd name="connsiteY4" fmla="*/ 19557 h 3843470"/>
              <a:gd name="connsiteX5" fmla="*/ 152678 w 5448586"/>
              <a:gd name="connsiteY5" fmla="*/ 783491 h 3843470"/>
              <a:gd name="connsiteX6" fmla="*/ 320512 w 5448586"/>
              <a:gd name="connsiteY6" fmla="*/ 2939564 h 3843470"/>
              <a:gd name="connsiteX7" fmla="*/ 3236934 w 5448586"/>
              <a:gd name="connsiteY7" fmla="*/ 3422408 h 3843470"/>
              <a:gd name="connsiteX8" fmla="*/ 3135027 w 5448586"/>
              <a:gd name="connsiteY8" fmla="*/ 3843470 h 3843470"/>
              <a:gd name="connsiteX9" fmla="*/ 3745572 w 5448586"/>
              <a:gd name="connsiteY9" fmla="*/ 3417073 h 3843470"/>
              <a:gd name="connsiteX0" fmla="*/ 3745572 w 5448586"/>
              <a:gd name="connsiteY0" fmla="*/ 3417073 h 3793511"/>
              <a:gd name="connsiteX1" fmla="*/ 4842106 w 5448586"/>
              <a:gd name="connsiteY1" fmla="*/ 3086315 h 3793511"/>
              <a:gd name="connsiteX2" fmla="*/ 5448403 w 5448586"/>
              <a:gd name="connsiteY2" fmla="*/ 1525101 h 3793511"/>
              <a:gd name="connsiteX3" fmla="*/ 5050865 w 5448586"/>
              <a:gd name="connsiteY3" fmla="*/ 466701 h 3793511"/>
              <a:gd name="connsiteX4" fmla="*/ 1022163 w 5448586"/>
              <a:gd name="connsiteY4" fmla="*/ 19557 h 3793511"/>
              <a:gd name="connsiteX5" fmla="*/ 152678 w 5448586"/>
              <a:gd name="connsiteY5" fmla="*/ 783491 h 3793511"/>
              <a:gd name="connsiteX6" fmla="*/ 320512 w 5448586"/>
              <a:gd name="connsiteY6" fmla="*/ 2939564 h 3793511"/>
              <a:gd name="connsiteX7" fmla="*/ 3236934 w 5448586"/>
              <a:gd name="connsiteY7" fmla="*/ 3422408 h 3793511"/>
              <a:gd name="connsiteX8" fmla="*/ 3233739 w 5448586"/>
              <a:gd name="connsiteY8" fmla="*/ 3793511 h 3793511"/>
              <a:gd name="connsiteX9" fmla="*/ 3745572 w 5448586"/>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850484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850484 w 5451779"/>
              <a:gd name="connsiteY9" fmla="*/ 3417073 h 3688651"/>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51779" h="3663685">
                <a:moveTo>
                  <a:pt x="3850484" y="3417073"/>
                </a:moveTo>
                <a:cubicBezTo>
                  <a:pt x="4310029" y="3448903"/>
                  <a:pt x="4661186" y="3376665"/>
                  <a:pt x="4927311" y="3061336"/>
                </a:cubicBezTo>
                <a:cubicBezTo>
                  <a:pt x="5193436" y="2746007"/>
                  <a:pt x="5426837" y="1957540"/>
                  <a:pt x="5447234" y="1525101"/>
                </a:cubicBezTo>
                <a:cubicBezTo>
                  <a:pt x="5467631" y="1092662"/>
                  <a:pt x="5433316" y="716660"/>
                  <a:pt x="5049696" y="466701"/>
                </a:cubicBezTo>
                <a:cubicBezTo>
                  <a:pt x="4607927" y="262351"/>
                  <a:pt x="2070438" y="-86269"/>
                  <a:pt x="1020994" y="19557"/>
                </a:cubicBezTo>
                <a:cubicBezTo>
                  <a:pt x="535543" y="83769"/>
                  <a:pt x="235013" y="410480"/>
                  <a:pt x="151509" y="783491"/>
                </a:cubicBezTo>
                <a:cubicBezTo>
                  <a:pt x="36175" y="1298843"/>
                  <a:pt x="-191714" y="2499745"/>
                  <a:pt x="319343" y="2939564"/>
                </a:cubicBezTo>
                <a:cubicBezTo>
                  <a:pt x="830400" y="3379383"/>
                  <a:pt x="1915828" y="3438255"/>
                  <a:pt x="3217850" y="3422408"/>
                </a:cubicBezTo>
                <a:cubicBezTo>
                  <a:pt x="3251514" y="3541738"/>
                  <a:pt x="3248347" y="3539098"/>
                  <a:pt x="3195190" y="3663685"/>
                </a:cubicBezTo>
                <a:cubicBezTo>
                  <a:pt x="3584414" y="3580975"/>
                  <a:pt x="3850484" y="3417073"/>
                  <a:pt x="3850484" y="3417073"/>
                </a:cubicBezTo>
                <a:close/>
              </a:path>
            </a:pathLst>
          </a:custGeom>
          <a:solidFill>
            <a:schemeClr val="bg1"/>
          </a:solidFill>
          <a:ln w="19050" cap="flat">
            <a:noFill/>
            <a:prstDash val="solid"/>
            <a:miter/>
          </a:ln>
        </p:spPr>
        <p:txBody>
          <a:bodyPr rtlCol="0" anchor="ctr"/>
          <a:lstStyle/>
          <a:p>
            <a:endParaRPr lang="en-US"/>
          </a:p>
        </p:txBody>
      </p:sp>
      <p:sp>
        <p:nvSpPr>
          <p:cNvPr id="2061" name="Freeform: Shape 2060">
            <a:extLst>
              <a:ext uri="{FF2B5EF4-FFF2-40B4-BE49-F238E27FC236}">
                <a16:creationId xmlns:a16="http://schemas.microsoft.com/office/drawing/2014/main" id="{A7F160B5-A1CE-4576-8323-263FB7D1B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flipH="1">
            <a:off x="412232" y="968193"/>
            <a:ext cx="3479617" cy="3819791"/>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 name="connsiteX0" fmla="*/ 3495230 w 5358668"/>
              <a:gd name="connsiteY0" fmla="*/ 3367114 h 3905918"/>
              <a:gd name="connsiteX1" fmla="*/ 4752173 w 5358668"/>
              <a:gd name="connsiteY1" fmla="*/ 3086315 h 3905918"/>
              <a:gd name="connsiteX2" fmla="*/ 5358470 w 5358668"/>
              <a:gd name="connsiteY2" fmla="*/ 1525101 h 3905918"/>
              <a:gd name="connsiteX3" fmla="*/ 4960932 w 5358668"/>
              <a:gd name="connsiteY3" fmla="*/ 466701 h 3905918"/>
              <a:gd name="connsiteX4" fmla="*/ 932230 w 5358668"/>
              <a:gd name="connsiteY4" fmla="*/ 19557 h 3905918"/>
              <a:gd name="connsiteX5" fmla="*/ 62745 w 5358668"/>
              <a:gd name="connsiteY5" fmla="*/ 783491 h 3905918"/>
              <a:gd name="connsiteX6" fmla="*/ 230579 w 5358668"/>
              <a:gd name="connsiteY6" fmla="*/ 2939564 h 3905918"/>
              <a:gd name="connsiteX7" fmla="*/ 2493030 w 5358668"/>
              <a:gd name="connsiteY7" fmla="*/ 3459876 h 3905918"/>
              <a:gd name="connsiteX8" fmla="*/ 2539191 w 5358668"/>
              <a:gd name="connsiteY8" fmla="*/ 3905918 h 3905918"/>
              <a:gd name="connsiteX9" fmla="*/ 3495230 w 5358668"/>
              <a:gd name="connsiteY9" fmla="*/ 3367114 h 3905918"/>
              <a:gd name="connsiteX0" fmla="*/ 3573176 w 5436614"/>
              <a:gd name="connsiteY0" fmla="*/ 3367114 h 3905918"/>
              <a:gd name="connsiteX1" fmla="*/ 4830119 w 5436614"/>
              <a:gd name="connsiteY1" fmla="*/ 3086315 h 3905918"/>
              <a:gd name="connsiteX2" fmla="*/ 5436416 w 5436614"/>
              <a:gd name="connsiteY2" fmla="*/ 1525101 h 3905918"/>
              <a:gd name="connsiteX3" fmla="*/ 5038878 w 5436614"/>
              <a:gd name="connsiteY3" fmla="*/ 466701 h 3905918"/>
              <a:gd name="connsiteX4" fmla="*/ 1010176 w 5436614"/>
              <a:gd name="connsiteY4" fmla="*/ 19557 h 3905918"/>
              <a:gd name="connsiteX5" fmla="*/ 140691 w 5436614"/>
              <a:gd name="connsiteY5" fmla="*/ 783491 h 3905918"/>
              <a:gd name="connsiteX6" fmla="*/ 308525 w 5436614"/>
              <a:gd name="connsiteY6" fmla="*/ 2939564 h 3905918"/>
              <a:gd name="connsiteX7" fmla="*/ 3039861 w 5436614"/>
              <a:gd name="connsiteY7" fmla="*/ 3409918 h 3905918"/>
              <a:gd name="connsiteX8" fmla="*/ 2617137 w 5436614"/>
              <a:gd name="connsiteY8" fmla="*/ 3905918 h 3905918"/>
              <a:gd name="connsiteX9" fmla="*/ 3573176 w 5436614"/>
              <a:gd name="connsiteY9" fmla="*/ 3367114 h 3905918"/>
              <a:gd name="connsiteX0" fmla="*/ 3573176 w 5436614"/>
              <a:gd name="connsiteY0" fmla="*/ 3367114 h 3843470"/>
              <a:gd name="connsiteX1" fmla="*/ 4830119 w 5436614"/>
              <a:gd name="connsiteY1" fmla="*/ 3086315 h 3843470"/>
              <a:gd name="connsiteX2" fmla="*/ 5436416 w 5436614"/>
              <a:gd name="connsiteY2" fmla="*/ 1525101 h 3843470"/>
              <a:gd name="connsiteX3" fmla="*/ 5038878 w 5436614"/>
              <a:gd name="connsiteY3" fmla="*/ 466701 h 3843470"/>
              <a:gd name="connsiteX4" fmla="*/ 1010176 w 5436614"/>
              <a:gd name="connsiteY4" fmla="*/ 19557 h 3843470"/>
              <a:gd name="connsiteX5" fmla="*/ 140691 w 5436614"/>
              <a:gd name="connsiteY5" fmla="*/ 783491 h 3843470"/>
              <a:gd name="connsiteX6" fmla="*/ 308525 w 5436614"/>
              <a:gd name="connsiteY6" fmla="*/ 2939564 h 3843470"/>
              <a:gd name="connsiteX7" fmla="*/ 3039861 w 5436614"/>
              <a:gd name="connsiteY7" fmla="*/ 3409918 h 3843470"/>
              <a:gd name="connsiteX8" fmla="*/ 3123040 w 5436614"/>
              <a:gd name="connsiteY8" fmla="*/ 3843470 h 3843470"/>
              <a:gd name="connsiteX9" fmla="*/ 3573176 w 5436614"/>
              <a:gd name="connsiteY9" fmla="*/ 3367114 h 3843470"/>
              <a:gd name="connsiteX0" fmla="*/ 3733585 w 5436599"/>
              <a:gd name="connsiteY0" fmla="*/ 3417073 h 3843470"/>
              <a:gd name="connsiteX1" fmla="*/ 4830119 w 5436599"/>
              <a:gd name="connsiteY1" fmla="*/ 3086315 h 3843470"/>
              <a:gd name="connsiteX2" fmla="*/ 5436416 w 5436599"/>
              <a:gd name="connsiteY2" fmla="*/ 1525101 h 3843470"/>
              <a:gd name="connsiteX3" fmla="*/ 5038878 w 5436599"/>
              <a:gd name="connsiteY3" fmla="*/ 466701 h 3843470"/>
              <a:gd name="connsiteX4" fmla="*/ 1010176 w 5436599"/>
              <a:gd name="connsiteY4" fmla="*/ 19557 h 3843470"/>
              <a:gd name="connsiteX5" fmla="*/ 140691 w 5436599"/>
              <a:gd name="connsiteY5" fmla="*/ 783491 h 3843470"/>
              <a:gd name="connsiteX6" fmla="*/ 308525 w 5436599"/>
              <a:gd name="connsiteY6" fmla="*/ 2939564 h 3843470"/>
              <a:gd name="connsiteX7" fmla="*/ 3039861 w 5436599"/>
              <a:gd name="connsiteY7" fmla="*/ 3409918 h 3843470"/>
              <a:gd name="connsiteX8" fmla="*/ 3123040 w 5436599"/>
              <a:gd name="connsiteY8" fmla="*/ 3843470 h 3843470"/>
              <a:gd name="connsiteX9" fmla="*/ 3733585 w 5436599"/>
              <a:gd name="connsiteY9" fmla="*/ 3417073 h 3843470"/>
              <a:gd name="connsiteX0" fmla="*/ 3745572 w 5448586"/>
              <a:gd name="connsiteY0" fmla="*/ 3417073 h 3843470"/>
              <a:gd name="connsiteX1" fmla="*/ 4842106 w 5448586"/>
              <a:gd name="connsiteY1" fmla="*/ 3086315 h 3843470"/>
              <a:gd name="connsiteX2" fmla="*/ 5448403 w 5448586"/>
              <a:gd name="connsiteY2" fmla="*/ 1525101 h 3843470"/>
              <a:gd name="connsiteX3" fmla="*/ 5050865 w 5448586"/>
              <a:gd name="connsiteY3" fmla="*/ 466701 h 3843470"/>
              <a:gd name="connsiteX4" fmla="*/ 1022163 w 5448586"/>
              <a:gd name="connsiteY4" fmla="*/ 19557 h 3843470"/>
              <a:gd name="connsiteX5" fmla="*/ 152678 w 5448586"/>
              <a:gd name="connsiteY5" fmla="*/ 783491 h 3843470"/>
              <a:gd name="connsiteX6" fmla="*/ 320512 w 5448586"/>
              <a:gd name="connsiteY6" fmla="*/ 2939564 h 3843470"/>
              <a:gd name="connsiteX7" fmla="*/ 3236934 w 5448586"/>
              <a:gd name="connsiteY7" fmla="*/ 3422408 h 3843470"/>
              <a:gd name="connsiteX8" fmla="*/ 3135027 w 5448586"/>
              <a:gd name="connsiteY8" fmla="*/ 3843470 h 3843470"/>
              <a:gd name="connsiteX9" fmla="*/ 3745572 w 5448586"/>
              <a:gd name="connsiteY9" fmla="*/ 3417073 h 3843470"/>
              <a:gd name="connsiteX0" fmla="*/ 3745572 w 5448586"/>
              <a:gd name="connsiteY0" fmla="*/ 3417073 h 3793511"/>
              <a:gd name="connsiteX1" fmla="*/ 4842106 w 5448586"/>
              <a:gd name="connsiteY1" fmla="*/ 3086315 h 3793511"/>
              <a:gd name="connsiteX2" fmla="*/ 5448403 w 5448586"/>
              <a:gd name="connsiteY2" fmla="*/ 1525101 h 3793511"/>
              <a:gd name="connsiteX3" fmla="*/ 5050865 w 5448586"/>
              <a:gd name="connsiteY3" fmla="*/ 466701 h 3793511"/>
              <a:gd name="connsiteX4" fmla="*/ 1022163 w 5448586"/>
              <a:gd name="connsiteY4" fmla="*/ 19557 h 3793511"/>
              <a:gd name="connsiteX5" fmla="*/ 152678 w 5448586"/>
              <a:gd name="connsiteY5" fmla="*/ 783491 h 3793511"/>
              <a:gd name="connsiteX6" fmla="*/ 320512 w 5448586"/>
              <a:gd name="connsiteY6" fmla="*/ 2939564 h 3793511"/>
              <a:gd name="connsiteX7" fmla="*/ 3236934 w 5448586"/>
              <a:gd name="connsiteY7" fmla="*/ 3422408 h 3793511"/>
              <a:gd name="connsiteX8" fmla="*/ 3233739 w 5448586"/>
              <a:gd name="connsiteY8" fmla="*/ 3793511 h 3793511"/>
              <a:gd name="connsiteX9" fmla="*/ 3745572 w 5448586"/>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850484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850484 w 5451779"/>
              <a:gd name="connsiteY9" fmla="*/ 3417073 h 3688651"/>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51779" h="3663685">
                <a:moveTo>
                  <a:pt x="3850484" y="3417073"/>
                </a:moveTo>
                <a:cubicBezTo>
                  <a:pt x="4310029" y="3448903"/>
                  <a:pt x="4661186" y="3376665"/>
                  <a:pt x="4927311" y="3061336"/>
                </a:cubicBezTo>
                <a:cubicBezTo>
                  <a:pt x="5193436" y="2746007"/>
                  <a:pt x="5426837" y="1957540"/>
                  <a:pt x="5447234" y="1525101"/>
                </a:cubicBezTo>
                <a:cubicBezTo>
                  <a:pt x="5467631" y="1092662"/>
                  <a:pt x="5433316" y="716660"/>
                  <a:pt x="5049696" y="466701"/>
                </a:cubicBezTo>
                <a:cubicBezTo>
                  <a:pt x="4607927" y="262351"/>
                  <a:pt x="2070438" y="-86269"/>
                  <a:pt x="1020994" y="19557"/>
                </a:cubicBezTo>
                <a:cubicBezTo>
                  <a:pt x="535543" y="83769"/>
                  <a:pt x="235013" y="410480"/>
                  <a:pt x="151509" y="783491"/>
                </a:cubicBezTo>
                <a:cubicBezTo>
                  <a:pt x="36175" y="1298843"/>
                  <a:pt x="-191714" y="2499745"/>
                  <a:pt x="319343" y="2939564"/>
                </a:cubicBezTo>
                <a:cubicBezTo>
                  <a:pt x="830400" y="3379383"/>
                  <a:pt x="1915828" y="3438255"/>
                  <a:pt x="3217850" y="3422408"/>
                </a:cubicBezTo>
                <a:cubicBezTo>
                  <a:pt x="3251514" y="3541738"/>
                  <a:pt x="3248347" y="3539098"/>
                  <a:pt x="3195190" y="3663685"/>
                </a:cubicBezTo>
                <a:cubicBezTo>
                  <a:pt x="3584414" y="3580975"/>
                  <a:pt x="3850484" y="3417073"/>
                  <a:pt x="3850484" y="3417073"/>
                </a:cubicBezTo>
                <a:close/>
              </a:path>
            </a:pathLst>
          </a:custGeom>
          <a:noFill/>
          <a:ln w="19050" cap="flat">
            <a:solidFill>
              <a:schemeClr val="tx1"/>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0ED00FE3-69A7-0AF5-44D7-C5355FD47B36}"/>
              </a:ext>
            </a:extLst>
          </p:cNvPr>
          <p:cNvSpPr>
            <a:spLocks noGrp="1" noRot="1" noMove="1" noResize="1" noEditPoints="1" noAdjustHandles="1" noChangeArrowheads="1" noChangeShapeType="1"/>
          </p:cNvSpPr>
          <p:nvPr>
            <p:ph type="ctrTitle"/>
          </p:nvPr>
        </p:nvSpPr>
        <p:spPr>
          <a:xfrm>
            <a:off x="730794" y="1421217"/>
            <a:ext cx="2884074" cy="2795184"/>
          </a:xfrm>
        </p:spPr>
        <p:txBody>
          <a:bodyPr vert="horz" lIns="91440" tIns="45720" rIns="91440" bIns="45720" rtlCol="0" anchor="ctr">
            <a:normAutofit/>
          </a:bodyPr>
          <a:lstStyle/>
          <a:p>
            <a:r>
              <a:rPr lang="en-US" dirty="0"/>
              <a:t>Chase meaning not unicorns</a:t>
            </a:r>
          </a:p>
        </p:txBody>
      </p:sp>
      <p:sp>
        <p:nvSpPr>
          <p:cNvPr id="3" name="Subtitle 2">
            <a:extLst>
              <a:ext uri="{FF2B5EF4-FFF2-40B4-BE49-F238E27FC236}">
                <a16:creationId xmlns:a16="http://schemas.microsoft.com/office/drawing/2014/main" id="{73E35B47-7B64-5794-F0EC-8AE162066ABD}"/>
              </a:ext>
            </a:extLst>
          </p:cNvPr>
          <p:cNvSpPr>
            <a:spLocks noGrp="1" noRot="1" noMove="1" noResize="1" noEditPoints="1" noAdjustHandles="1" noChangeArrowheads="1" noChangeShapeType="1"/>
          </p:cNvSpPr>
          <p:nvPr>
            <p:ph type="subTitle" idx="1"/>
          </p:nvPr>
        </p:nvSpPr>
        <p:spPr>
          <a:xfrm>
            <a:off x="514868" y="4673809"/>
            <a:ext cx="2600490" cy="1851535"/>
          </a:xfrm>
        </p:spPr>
        <p:txBody>
          <a:bodyPr vert="horz" lIns="91440" tIns="45720" rIns="91440" bIns="45720" rtlCol="0">
            <a:normAutofit fontScale="92500" lnSpcReduction="10000"/>
          </a:bodyPr>
          <a:lstStyle/>
          <a:p>
            <a:pPr algn="ctr"/>
            <a:r>
              <a:rPr lang="en-US" dirty="0"/>
              <a:t>Focus on what matters, rather than what’s mythically shiny and impressive </a:t>
            </a:r>
          </a:p>
        </p:txBody>
      </p:sp>
      <p:sp>
        <p:nvSpPr>
          <p:cNvPr id="4" name="TextBox 3">
            <a:extLst>
              <a:ext uri="{FF2B5EF4-FFF2-40B4-BE49-F238E27FC236}">
                <a16:creationId xmlns:a16="http://schemas.microsoft.com/office/drawing/2014/main" id="{967FD5F9-2771-5365-4DD3-18E28BC613DA}"/>
              </a:ext>
            </a:extLst>
          </p:cNvPr>
          <p:cNvSpPr txBox="1">
            <a:spLocks noGrp="1" noRot="1" noMove="1" noResize="1" noEditPoints="1" noAdjustHandles="1" noChangeArrowheads="1" noChangeShapeType="1"/>
          </p:cNvSpPr>
          <p:nvPr/>
        </p:nvSpPr>
        <p:spPr>
          <a:xfrm>
            <a:off x="4672668" y="6310779"/>
            <a:ext cx="4098161" cy="369332"/>
          </a:xfrm>
          <a:prstGeom prst="rect">
            <a:avLst/>
          </a:prstGeom>
          <a:noFill/>
        </p:spPr>
        <p:txBody>
          <a:bodyPr wrap="square" rtlCol="0">
            <a:spAutoFit/>
          </a:bodyPr>
          <a:lstStyle/>
          <a:p>
            <a:pPr algn="r"/>
            <a:r>
              <a:rPr lang="en-GB" b="1" i="1" dirty="0"/>
              <a:t>When you get close it might just be an ugly horse wearing a hat </a:t>
            </a:r>
          </a:p>
        </p:txBody>
      </p:sp>
    </p:spTree>
    <p:extLst>
      <p:ext uri="{BB962C8B-B14F-4D97-AF65-F5344CB8AC3E}">
        <p14:creationId xmlns:p14="http://schemas.microsoft.com/office/powerpoint/2010/main" val="6888433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421117CB-D197-45F3-B441-4AC4D215E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Mighty Morphin Power Rangers Wallpapers - Top Free Mighty Morphin Power ...">
            <a:extLst>
              <a:ext uri="{FF2B5EF4-FFF2-40B4-BE49-F238E27FC236}">
                <a16:creationId xmlns:a16="http://schemas.microsoft.com/office/drawing/2014/main" id="{491E9A01-11FF-8F29-146D-C956A78317D5}"/>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25143" r="21998" b="1"/>
          <a:stretch/>
        </p:blipFill>
        <p:spPr bwMode="auto">
          <a:xfrm>
            <a:off x="3287486" y="406533"/>
            <a:ext cx="5483345" cy="5835063"/>
          </a:xfrm>
          <a:custGeom>
            <a:avLst/>
            <a:gdLst/>
            <a:ahLst/>
            <a:cxnLst/>
            <a:rect l="l" t="t" r="r" b="b"/>
            <a:pathLst>
              <a:path w="7441204" h="6013687">
                <a:moveTo>
                  <a:pt x="521773" y="33"/>
                </a:moveTo>
                <a:cubicBezTo>
                  <a:pt x="691085" y="398"/>
                  <a:pt x="903236" y="3814"/>
                  <a:pt x="1092688" y="8577"/>
                </a:cubicBezTo>
                <a:lnTo>
                  <a:pt x="6484220" y="37240"/>
                </a:lnTo>
                <a:lnTo>
                  <a:pt x="7441204" y="64264"/>
                </a:lnTo>
                <a:lnTo>
                  <a:pt x="7441204" y="5983295"/>
                </a:lnTo>
                <a:lnTo>
                  <a:pt x="7288194" y="5982896"/>
                </a:lnTo>
                <a:cubicBezTo>
                  <a:pt x="5457820" y="5980096"/>
                  <a:pt x="2920476" y="6013687"/>
                  <a:pt x="1210410" y="6013687"/>
                </a:cubicBezTo>
                <a:cubicBezTo>
                  <a:pt x="725939" y="5985023"/>
                  <a:pt x="379887" y="6013688"/>
                  <a:pt x="47679" y="5985023"/>
                </a:cubicBezTo>
                <a:cubicBezTo>
                  <a:pt x="-53829" y="4045425"/>
                  <a:pt x="24608" y="1346230"/>
                  <a:pt x="116889" y="123233"/>
                </a:cubicBezTo>
                <a:cubicBezTo>
                  <a:pt x="124824" y="-27018"/>
                  <a:pt x="118248" y="22145"/>
                  <a:pt x="277431" y="3036"/>
                </a:cubicBezTo>
                <a:cubicBezTo>
                  <a:pt x="334020" y="692"/>
                  <a:pt x="420186" y="-187"/>
                  <a:pt x="521773" y="33"/>
                </a:cubicBezTo>
                <a:close/>
              </a:path>
            </a:pathLst>
          </a:custGeom>
          <a:noFill/>
          <a:extLst>
            <a:ext uri="{909E8E84-426E-40DD-AFC4-6F175D3DCCD1}">
              <a14:hiddenFill xmlns:a14="http://schemas.microsoft.com/office/drawing/2010/main">
                <a:solidFill>
                  <a:srgbClr val="FFFFFF"/>
                </a:solidFill>
              </a14:hiddenFill>
            </a:ext>
          </a:extLst>
        </p:spPr>
      </p:pic>
      <p:sp>
        <p:nvSpPr>
          <p:cNvPr id="3081" name="Freeform: Shape 3080">
            <a:extLst>
              <a:ext uri="{FF2B5EF4-FFF2-40B4-BE49-F238E27FC236}">
                <a16:creationId xmlns:a16="http://schemas.microsoft.com/office/drawing/2014/main" id="{F778232E-C75B-4B3C-9201-81C0775715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287484" y="406533"/>
            <a:ext cx="5483345" cy="5835062"/>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0682" h="6405386">
                <a:moveTo>
                  <a:pt x="7142118" y="6405352"/>
                </a:moveTo>
                <a:cubicBezTo>
                  <a:pt x="6967357" y="6404963"/>
                  <a:pt x="6748379" y="6401325"/>
                  <a:pt x="6552830" y="6396252"/>
                </a:cubicBezTo>
                <a:lnTo>
                  <a:pt x="987782" y="6365722"/>
                </a:lnTo>
                <a:lnTo>
                  <a:pt x="0" y="6336938"/>
                </a:lnTo>
                <a:lnTo>
                  <a:pt x="0" y="32372"/>
                </a:lnTo>
                <a:lnTo>
                  <a:pt x="157934" y="32797"/>
                </a:lnTo>
                <a:cubicBezTo>
                  <a:pt x="2047215" y="35779"/>
                  <a:pt x="4666218" y="0"/>
                  <a:pt x="6431319" y="0"/>
                </a:cubicBezTo>
                <a:cubicBezTo>
                  <a:pt x="6931382" y="30531"/>
                  <a:pt x="7288570" y="-1"/>
                  <a:pt x="7631470" y="30531"/>
                </a:cubicBezTo>
                <a:cubicBezTo>
                  <a:pt x="7736245" y="2096465"/>
                  <a:pt x="7655283" y="4971471"/>
                  <a:pt x="7560032" y="6274128"/>
                </a:cubicBezTo>
                <a:cubicBezTo>
                  <a:pt x="7551842" y="6434165"/>
                  <a:pt x="7558630" y="6381800"/>
                  <a:pt x="7394324" y="6402154"/>
                </a:cubicBezTo>
                <a:cubicBezTo>
                  <a:pt x="7335914" y="6404650"/>
                  <a:pt x="7246975" y="6405586"/>
                  <a:pt x="7142118" y="6405352"/>
                </a:cubicBezTo>
                <a:close/>
              </a:path>
            </a:pathLst>
          </a:cu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83" name="Freeform: Shape 3082">
            <a:extLst>
              <a:ext uri="{FF2B5EF4-FFF2-40B4-BE49-F238E27FC236}">
                <a16:creationId xmlns:a16="http://schemas.microsoft.com/office/drawing/2014/main" id="{FB69A980-D397-4383-991D-6DC2FB1C3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1286044">
            <a:off x="298824" y="839495"/>
            <a:ext cx="3378573" cy="3813636"/>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 name="connsiteX0" fmla="*/ 0 w 826698"/>
              <a:gd name="connsiteY0" fmla="*/ 684914 h 717147"/>
              <a:gd name="connsiteX1" fmla="*/ 373741 w 826698"/>
              <a:gd name="connsiteY1" fmla="*/ 710860 h 717147"/>
              <a:gd name="connsiteX2" fmla="*/ 812900 w 826698"/>
              <a:gd name="connsiteY2" fmla="*/ 445100 h 717147"/>
              <a:gd name="connsiteX3" fmla="*/ 581207 w 826698"/>
              <a:gd name="connsiteY3" fmla="*/ 14091 h 717147"/>
              <a:gd name="connsiteX4" fmla="*/ 59263 w 826698"/>
              <a:gd name="connsiteY4" fmla="*/ 272875 h 717147"/>
              <a:gd name="connsiteX5" fmla="*/ 56596 w 826698"/>
              <a:gd name="connsiteY5" fmla="*/ 583866 h 717147"/>
              <a:gd name="connsiteX6" fmla="*/ 0 w 826698"/>
              <a:gd name="connsiteY6" fmla="*/ 684914 h 717147"/>
              <a:gd name="connsiteX0" fmla="*/ 0 w 824673"/>
              <a:gd name="connsiteY0" fmla="*/ 684914 h 717147"/>
              <a:gd name="connsiteX1" fmla="*/ 373741 w 824673"/>
              <a:gd name="connsiteY1" fmla="*/ 710860 h 717147"/>
              <a:gd name="connsiteX2" fmla="*/ 812900 w 824673"/>
              <a:gd name="connsiteY2" fmla="*/ 445100 h 717147"/>
              <a:gd name="connsiteX3" fmla="*/ 581207 w 824673"/>
              <a:gd name="connsiteY3" fmla="*/ 14091 h 717147"/>
              <a:gd name="connsiteX4" fmla="*/ 59263 w 824673"/>
              <a:gd name="connsiteY4" fmla="*/ 272875 h 717147"/>
              <a:gd name="connsiteX5" fmla="*/ 56596 w 824673"/>
              <a:gd name="connsiteY5" fmla="*/ 583866 h 717147"/>
              <a:gd name="connsiteX6" fmla="*/ 0 w 824673"/>
              <a:gd name="connsiteY6" fmla="*/ 684914 h 717147"/>
              <a:gd name="connsiteX0" fmla="*/ 0 w 824673"/>
              <a:gd name="connsiteY0" fmla="*/ 674404 h 706637"/>
              <a:gd name="connsiteX1" fmla="*/ 373741 w 824673"/>
              <a:gd name="connsiteY1" fmla="*/ 700350 h 706637"/>
              <a:gd name="connsiteX2" fmla="*/ 812900 w 824673"/>
              <a:gd name="connsiteY2" fmla="*/ 434590 h 706637"/>
              <a:gd name="connsiteX3" fmla="*/ 581207 w 824673"/>
              <a:gd name="connsiteY3" fmla="*/ 3581 h 706637"/>
              <a:gd name="connsiteX4" fmla="*/ 59263 w 824673"/>
              <a:gd name="connsiteY4" fmla="*/ 262365 h 706637"/>
              <a:gd name="connsiteX5" fmla="*/ 56596 w 824673"/>
              <a:gd name="connsiteY5" fmla="*/ 573356 h 706637"/>
              <a:gd name="connsiteX6" fmla="*/ 0 w 824673"/>
              <a:gd name="connsiteY6" fmla="*/ 674404 h 706637"/>
              <a:gd name="connsiteX0" fmla="*/ 0 w 824673"/>
              <a:gd name="connsiteY0" fmla="*/ 674404 h 705498"/>
              <a:gd name="connsiteX1" fmla="*/ 373741 w 824673"/>
              <a:gd name="connsiteY1" fmla="*/ 700350 h 705498"/>
              <a:gd name="connsiteX2" fmla="*/ 812900 w 824673"/>
              <a:gd name="connsiteY2" fmla="*/ 434590 h 705498"/>
              <a:gd name="connsiteX3" fmla="*/ 581207 w 824673"/>
              <a:gd name="connsiteY3" fmla="*/ 3581 h 705498"/>
              <a:gd name="connsiteX4" fmla="*/ 59263 w 824673"/>
              <a:gd name="connsiteY4" fmla="*/ 262365 h 705498"/>
              <a:gd name="connsiteX5" fmla="*/ 56596 w 824673"/>
              <a:gd name="connsiteY5" fmla="*/ 573356 h 705498"/>
              <a:gd name="connsiteX6" fmla="*/ 0 w 824673"/>
              <a:gd name="connsiteY6" fmla="*/ 674404 h 705498"/>
              <a:gd name="connsiteX0" fmla="*/ 0 w 825801"/>
              <a:gd name="connsiteY0" fmla="*/ 674404 h 712003"/>
              <a:gd name="connsiteX1" fmla="*/ 373741 w 825801"/>
              <a:gd name="connsiteY1" fmla="*/ 700350 h 712003"/>
              <a:gd name="connsiteX2" fmla="*/ 814209 w 825801"/>
              <a:gd name="connsiteY2" fmla="*/ 448725 h 712003"/>
              <a:gd name="connsiteX3" fmla="*/ 581207 w 825801"/>
              <a:gd name="connsiteY3" fmla="*/ 3581 h 712003"/>
              <a:gd name="connsiteX4" fmla="*/ 59263 w 825801"/>
              <a:gd name="connsiteY4" fmla="*/ 262365 h 712003"/>
              <a:gd name="connsiteX5" fmla="*/ 56596 w 825801"/>
              <a:gd name="connsiteY5" fmla="*/ 573356 h 712003"/>
              <a:gd name="connsiteX6" fmla="*/ 0 w 825801"/>
              <a:gd name="connsiteY6" fmla="*/ 674404 h 712003"/>
              <a:gd name="connsiteX0" fmla="*/ 0 w 825354"/>
              <a:gd name="connsiteY0" fmla="*/ 674404 h 712003"/>
              <a:gd name="connsiteX1" fmla="*/ 373741 w 825354"/>
              <a:gd name="connsiteY1" fmla="*/ 700350 h 712003"/>
              <a:gd name="connsiteX2" fmla="*/ 814209 w 825354"/>
              <a:gd name="connsiteY2" fmla="*/ 448725 h 712003"/>
              <a:gd name="connsiteX3" fmla="*/ 581207 w 825354"/>
              <a:gd name="connsiteY3" fmla="*/ 3581 h 712003"/>
              <a:gd name="connsiteX4" fmla="*/ 59263 w 825354"/>
              <a:gd name="connsiteY4" fmla="*/ 262365 h 712003"/>
              <a:gd name="connsiteX5" fmla="*/ 56596 w 825354"/>
              <a:gd name="connsiteY5" fmla="*/ 573356 h 712003"/>
              <a:gd name="connsiteX6" fmla="*/ 0 w 825354"/>
              <a:gd name="connsiteY6" fmla="*/ 674404 h 712003"/>
              <a:gd name="connsiteX0" fmla="*/ 0 w 824001"/>
              <a:gd name="connsiteY0" fmla="*/ 674404 h 702198"/>
              <a:gd name="connsiteX1" fmla="*/ 429494 w 824001"/>
              <a:gd name="connsiteY1" fmla="*/ 688873 h 702198"/>
              <a:gd name="connsiteX2" fmla="*/ 814209 w 824001"/>
              <a:gd name="connsiteY2" fmla="*/ 448725 h 702198"/>
              <a:gd name="connsiteX3" fmla="*/ 581207 w 824001"/>
              <a:gd name="connsiteY3" fmla="*/ 3581 h 702198"/>
              <a:gd name="connsiteX4" fmla="*/ 59263 w 824001"/>
              <a:gd name="connsiteY4" fmla="*/ 262365 h 702198"/>
              <a:gd name="connsiteX5" fmla="*/ 56596 w 824001"/>
              <a:gd name="connsiteY5" fmla="*/ 573356 h 702198"/>
              <a:gd name="connsiteX6" fmla="*/ 0 w 824001"/>
              <a:gd name="connsiteY6" fmla="*/ 674404 h 702198"/>
              <a:gd name="connsiteX0" fmla="*/ 0 w 824001"/>
              <a:gd name="connsiteY0" fmla="*/ 674404 h 693317"/>
              <a:gd name="connsiteX1" fmla="*/ 429494 w 824001"/>
              <a:gd name="connsiteY1" fmla="*/ 688873 h 693317"/>
              <a:gd name="connsiteX2" fmla="*/ 814209 w 824001"/>
              <a:gd name="connsiteY2" fmla="*/ 448725 h 693317"/>
              <a:gd name="connsiteX3" fmla="*/ 581207 w 824001"/>
              <a:gd name="connsiteY3" fmla="*/ 3581 h 693317"/>
              <a:gd name="connsiteX4" fmla="*/ 59263 w 824001"/>
              <a:gd name="connsiteY4" fmla="*/ 262365 h 693317"/>
              <a:gd name="connsiteX5" fmla="*/ 56596 w 824001"/>
              <a:gd name="connsiteY5" fmla="*/ 573356 h 693317"/>
              <a:gd name="connsiteX6" fmla="*/ 0 w 824001"/>
              <a:gd name="connsiteY6" fmla="*/ 674404 h 69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001" h="693317">
                <a:moveTo>
                  <a:pt x="0" y="674404"/>
                </a:moveTo>
                <a:cubicBezTo>
                  <a:pt x="170947" y="672309"/>
                  <a:pt x="289590" y="704889"/>
                  <a:pt x="429494" y="688873"/>
                </a:cubicBezTo>
                <a:cubicBezTo>
                  <a:pt x="585106" y="671059"/>
                  <a:pt x="788924" y="562940"/>
                  <a:pt x="814209" y="448725"/>
                </a:cubicBezTo>
                <a:cubicBezTo>
                  <a:pt x="839495" y="334510"/>
                  <a:pt x="832857" y="49206"/>
                  <a:pt x="581207" y="3581"/>
                </a:cubicBezTo>
                <a:cubicBezTo>
                  <a:pt x="485480" y="-3562"/>
                  <a:pt x="91955" y="-26684"/>
                  <a:pt x="59263" y="262365"/>
                </a:cubicBezTo>
                <a:cubicBezTo>
                  <a:pt x="43357" y="371331"/>
                  <a:pt x="56596" y="510015"/>
                  <a:pt x="56596" y="573356"/>
                </a:cubicBezTo>
                <a:cubicBezTo>
                  <a:pt x="57073" y="645079"/>
                  <a:pt x="0" y="674404"/>
                  <a:pt x="0" y="674404"/>
                </a:cubicBezTo>
                <a:close/>
              </a:path>
            </a:pathLst>
          </a:custGeom>
          <a:noFill/>
          <a:ln w="19050" cap="flat">
            <a:noFill/>
            <a:prstDash val="solid"/>
            <a:miter/>
          </a:ln>
        </p:spPr>
        <p:txBody>
          <a:bodyPr rtlCol="0" anchor="ctr"/>
          <a:lstStyle/>
          <a:p>
            <a:endParaRPr lang="en-US"/>
          </a:p>
        </p:txBody>
      </p:sp>
      <p:sp>
        <p:nvSpPr>
          <p:cNvPr id="3085" name="Freeform: Shape 3084">
            <a:extLst>
              <a:ext uri="{FF2B5EF4-FFF2-40B4-BE49-F238E27FC236}">
                <a16:creationId xmlns:a16="http://schemas.microsoft.com/office/drawing/2014/main" id="{F6AFF5CE-B67C-4572-A244-872A4D90EB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1286044">
            <a:off x="298823" y="868493"/>
            <a:ext cx="3378574" cy="3813636"/>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 name="connsiteX0" fmla="*/ 0 w 826698"/>
              <a:gd name="connsiteY0" fmla="*/ 684914 h 717147"/>
              <a:gd name="connsiteX1" fmla="*/ 373741 w 826698"/>
              <a:gd name="connsiteY1" fmla="*/ 710860 h 717147"/>
              <a:gd name="connsiteX2" fmla="*/ 812900 w 826698"/>
              <a:gd name="connsiteY2" fmla="*/ 445100 h 717147"/>
              <a:gd name="connsiteX3" fmla="*/ 581207 w 826698"/>
              <a:gd name="connsiteY3" fmla="*/ 14091 h 717147"/>
              <a:gd name="connsiteX4" fmla="*/ 59263 w 826698"/>
              <a:gd name="connsiteY4" fmla="*/ 272875 h 717147"/>
              <a:gd name="connsiteX5" fmla="*/ 56596 w 826698"/>
              <a:gd name="connsiteY5" fmla="*/ 583866 h 717147"/>
              <a:gd name="connsiteX6" fmla="*/ 0 w 826698"/>
              <a:gd name="connsiteY6" fmla="*/ 684914 h 717147"/>
              <a:gd name="connsiteX0" fmla="*/ 0 w 824673"/>
              <a:gd name="connsiteY0" fmla="*/ 684914 h 717147"/>
              <a:gd name="connsiteX1" fmla="*/ 373741 w 824673"/>
              <a:gd name="connsiteY1" fmla="*/ 710860 h 717147"/>
              <a:gd name="connsiteX2" fmla="*/ 812900 w 824673"/>
              <a:gd name="connsiteY2" fmla="*/ 445100 h 717147"/>
              <a:gd name="connsiteX3" fmla="*/ 581207 w 824673"/>
              <a:gd name="connsiteY3" fmla="*/ 14091 h 717147"/>
              <a:gd name="connsiteX4" fmla="*/ 59263 w 824673"/>
              <a:gd name="connsiteY4" fmla="*/ 272875 h 717147"/>
              <a:gd name="connsiteX5" fmla="*/ 56596 w 824673"/>
              <a:gd name="connsiteY5" fmla="*/ 583866 h 717147"/>
              <a:gd name="connsiteX6" fmla="*/ 0 w 824673"/>
              <a:gd name="connsiteY6" fmla="*/ 684914 h 717147"/>
              <a:gd name="connsiteX0" fmla="*/ 0 w 824673"/>
              <a:gd name="connsiteY0" fmla="*/ 674404 h 706637"/>
              <a:gd name="connsiteX1" fmla="*/ 373741 w 824673"/>
              <a:gd name="connsiteY1" fmla="*/ 700350 h 706637"/>
              <a:gd name="connsiteX2" fmla="*/ 812900 w 824673"/>
              <a:gd name="connsiteY2" fmla="*/ 434590 h 706637"/>
              <a:gd name="connsiteX3" fmla="*/ 581207 w 824673"/>
              <a:gd name="connsiteY3" fmla="*/ 3581 h 706637"/>
              <a:gd name="connsiteX4" fmla="*/ 59263 w 824673"/>
              <a:gd name="connsiteY4" fmla="*/ 262365 h 706637"/>
              <a:gd name="connsiteX5" fmla="*/ 56596 w 824673"/>
              <a:gd name="connsiteY5" fmla="*/ 573356 h 706637"/>
              <a:gd name="connsiteX6" fmla="*/ 0 w 824673"/>
              <a:gd name="connsiteY6" fmla="*/ 674404 h 706637"/>
              <a:gd name="connsiteX0" fmla="*/ 0 w 824673"/>
              <a:gd name="connsiteY0" fmla="*/ 674404 h 705498"/>
              <a:gd name="connsiteX1" fmla="*/ 373741 w 824673"/>
              <a:gd name="connsiteY1" fmla="*/ 700350 h 705498"/>
              <a:gd name="connsiteX2" fmla="*/ 812900 w 824673"/>
              <a:gd name="connsiteY2" fmla="*/ 434590 h 705498"/>
              <a:gd name="connsiteX3" fmla="*/ 581207 w 824673"/>
              <a:gd name="connsiteY3" fmla="*/ 3581 h 705498"/>
              <a:gd name="connsiteX4" fmla="*/ 59263 w 824673"/>
              <a:gd name="connsiteY4" fmla="*/ 262365 h 705498"/>
              <a:gd name="connsiteX5" fmla="*/ 56596 w 824673"/>
              <a:gd name="connsiteY5" fmla="*/ 573356 h 705498"/>
              <a:gd name="connsiteX6" fmla="*/ 0 w 824673"/>
              <a:gd name="connsiteY6" fmla="*/ 674404 h 705498"/>
              <a:gd name="connsiteX0" fmla="*/ 0 w 825801"/>
              <a:gd name="connsiteY0" fmla="*/ 674404 h 712003"/>
              <a:gd name="connsiteX1" fmla="*/ 373741 w 825801"/>
              <a:gd name="connsiteY1" fmla="*/ 700350 h 712003"/>
              <a:gd name="connsiteX2" fmla="*/ 814209 w 825801"/>
              <a:gd name="connsiteY2" fmla="*/ 448725 h 712003"/>
              <a:gd name="connsiteX3" fmla="*/ 581207 w 825801"/>
              <a:gd name="connsiteY3" fmla="*/ 3581 h 712003"/>
              <a:gd name="connsiteX4" fmla="*/ 59263 w 825801"/>
              <a:gd name="connsiteY4" fmla="*/ 262365 h 712003"/>
              <a:gd name="connsiteX5" fmla="*/ 56596 w 825801"/>
              <a:gd name="connsiteY5" fmla="*/ 573356 h 712003"/>
              <a:gd name="connsiteX6" fmla="*/ 0 w 825801"/>
              <a:gd name="connsiteY6" fmla="*/ 674404 h 712003"/>
              <a:gd name="connsiteX0" fmla="*/ 0 w 825354"/>
              <a:gd name="connsiteY0" fmla="*/ 674404 h 712003"/>
              <a:gd name="connsiteX1" fmla="*/ 373741 w 825354"/>
              <a:gd name="connsiteY1" fmla="*/ 700350 h 712003"/>
              <a:gd name="connsiteX2" fmla="*/ 814209 w 825354"/>
              <a:gd name="connsiteY2" fmla="*/ 448725 h 712003"/>
              <a:gd name="connsiteX3" fmla="*/ 581207 w 825354"/>
              <a:gd name="connsiteY3" fmla="*/ 3581 h 712003"/>
              <a:gd name="connsiteX4" fmla="*/ 59263 w 825354"/>
              <a:gd name="connsiteY4" fmla="*/ 262365 h 712003"/>
              <a:gd name="connsiteX5" fmla="*/ 56596 w 825354"/>
              <a:gd name="connsiteY5" fmla="*/ 573356 h 712003"/>
              <a:gd name="connsiteX6" fmla="*/ 0 w 825354"/>
              <a:gd name="connsiteY6" fmla="*/ 674404 h 712003"/>
              <a:gd name="connsiteX0" fmla="*/ 0 w 824001"/>
              <a:gd name="connsiteY0" fmla="*/ 674404 h 702198"/>
              <a:gd name="connsiteX1" fmla="*/ 429494 w 824001"/>
              <a:gd name="connsiteY1" fmla="*/ 688873 h 702198"/>
              <a:gd name="connsiteX2" fmla="*/ 814209 w 824001"/>
              <a:gd name="connsiteY2" fmla="*/ 448725 h 702198"/>
              <a:gd name="connsiteX3" fmla="*/ 581207 w 824001"/>
              <a:gd name="connsiteY3" fmla="*/ 3581 h 702198"/>
              <a:gd name="connsiteX4" fmla="*/ 59263 w 824001"/>
              <a:gd name="connsiteY4" fmla="*/ 262365 h 702198"/>
              <a:gd name="connsiteX5" fmla="*/ 56596 w 824001"/>
              <a:gd name="connsiteY5" fmla="*/ 573356 h 702198"/>
              <a:gd name="connsiteX6" fmla="*/ 0 w 824001"/>
              <a:gd name="connsiteY6" fmla="*/ 674404 h 702198"/>
              <a:gd name="connsiteX0" fmla="*/ 0 w 824001"/>
              <a:gd name="connsiteY0" fmla="*/ 674404 h 693317"/>
              <a:gd name="connsiteX1" fmla="*/ 429494 w 824001"/>
              <a:gd name="connsiteY1" fmla="*/ 688873 h 693317"/>
              <a:gd name="connsiteX2" fmla="*/ 814209 w 824001"/>
              <a:gd name="connsiteY2" fmla="*/ 448725 h 693317"/>
              <a:gd name="connsiteX3" fmla="*/ 581207 w 824001"/>
              <a:gd name="connsiteY3" fmla="*/ 3581 h 693317"/>
              <a:gd name="connsiteX4" fmla="*/ 59263 w 824001"/>
              <a:gd name="connsiteY4" fmla="*/ 262365 h 693317"/>
              <a:gd name="connsiteX5" fmla="*/ 56596 w 824001"/>
              <a:gd name="connsiteY5" fmla="*/ 573356 h 693317"/>
              <a:gd name="connsiteX6" fmla="*/ 0 w 824001"/>
              <a:gd name="connsiteY6" fmla="*/ 674404 h 69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001" h="693317">
                <a:moveTo>
                  <a:pt x="0" y="674404"/>
                </a:moveTo>
                <a:cubicBezTo>
                  <a:pt x="170947" y="672309"/>
                  <a:pt x="289590" y="704889"/>
                  <a:pt x="429494" y="688873"/>
                </a:cubicBezTo>
                <a:cubicBezTo>
                  <a:pt x="585106" y="671059"/>
                  <a:pt x="788924" y="562940"/>
                  <a:pt x="814209" y="448725"/>
                </a:cubicBezTo>
                <a:cubicBezTo>
                  <a:pt x="839495" y="334510"/>
                  <a:pt x="832857" y="49206"/>
                  <a:pt x="581207" y="3581"/>
                </a:cubicBezTo>
                <a:cubicBezTo>
                  <a:pt x="485480" y="-3562"/>
                  <a:pt x="91955" y="-26684"/>
                  <a:pt x="59263" y="262365"/>
                </a:cubicBezTo>
                <a:cubicBezTo>
                  <a:pt x="43357" y="371331"/>
                  <a:pt x="56596" y="510015"/>
                  <a:pt x="56596" y="573356"/>
                </a:cubicBezTo>
                <a:cubicBezTo>
                  <a:pt x="57073" y="645079"/>
                  <a:pt x="0" y="674404"/>
                  <a:pt x="0" y="674404"/>
                </a:cubicBezTo>
                <a:close/>
              </a:path>
            </a:pathLst>
          </a:custGeom>
          <a:solidFill>
            <a:schemeClr val="bg1"/>
          </a:solidFill>
          <a:ln w="19050" cap="flat">
            <a:noFill/>
            <a:prstDash val="solid"/>
            <a:miter/>
          </a:ln>
        </p:spPr>
        <p:txBody>
          <a:bodyPr rtlCol="0" anchor="ctr"/>
          <a:lstStyle/>
          <a:p>
            <a:endParaRPr lang="en-US"/>
          </a:p>
        </p:txBody>
      </p:sp>
      <p:sp>
        <p:nvSpPr>
          <p:cNvPr id="3087" name="Freeform: Shape 3086">
            <a:extLst>
              <a:ext uri="{FF2B5EF4-FFF2-40B4-BE49-F238E27FC236}">
                <a16:creationId xmlns:a16="http://schemas.microsoft.com/office/drawing/2014/main" id="{365ECCD1-CF5E-4EE6-837B-F9A6958B1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1286044">
            <a:off x="298824" y="839494"/>
            <a:ext cx="3378574" cy="3813636"/>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 name="connsiteX0" fmla="*/ 0 w 826698"/>
              <a:gd name="connsiteY0" fmla="*/ 684914 h 717147"/>
              <a:gd name="connsiteX1" fmla="*/ 373741 w 826698"/>
              <a:gd name="connsiteY1" fmla="*/ 710860 h 717147"/>
              <a:gd name="connsiteX2" fmla="*/ 812900 w 826698"/>
              <a:gd name="connsiteY2" fmla="*/ 445100 h 717147"/>
              <a:gd name="connsiteX3" fmla="*/ 581207 w 826698"/>
              <a:gd name="connsiteY3" fmla="*/ 14091 h 717147"/>
              <a:gd name="connsiteX4" fmla="*/ 59263 w 826698"/>
              <a:gd name="connsiteY4" fmla="*/ 272875 h 717147"/>
              <a:gd name="connsiteX5" fmla="*/ 56596 w 826698"/>
              <a:gd name="connsiteY5" fmla="*/ 583866 h 717147"/>
              <a:gd name="connsiteX6" fmla="*/ 0 w 826698"/>
              <a:gd name="connsiteY6" fmla="*/ 684914 h 717147"/>
              <a:gd name="connsiteX0" fmla="*/ 0 w 824673"/>
              <a:gd name="connsiteY0" fmla="*/ 684914 h 717147"/>
              <a:gd name="connsiteX1" fmla="*/ 373741 w 824673"/>
              <a:gd name="connsiteY1" fmla="*/ 710860 h 717147"/>
              <a:gd name="connsiteX2" fmla="*/ 812900 w 824673"/>
              <a:gd name="connsiteY2" fmla="*/ 445100 h 717147"/>
              <a:gd name="connsiteX3" fmla="*/ 581207 w 824673"/>
              <a:gd name="connsiteY3" fmla="*/ 14091 h 717147"/>
              <a:gd name="connsiteX4" fmla="*/ 59263 w 824673"/>
              <a:gd name="connsiteY4" fmla="*/ 272875 h 717147"/>
              <a:gd name="connsiteX5" fmla="*/ 56596 w 824673"/>
              <a:gd name="connsiteY5" fmla="*/ 583866 h 717147"/>
              <a:gd name="connsiteX6" fmla="*/ 0 w 824673"/>
              <a:gd name="connsiteY6" fmla="*/ 684914 h 717147"/>
              <a:gd name="connsiteX0" fmla="*/ 0 w 824673"/>
              <a:gd name="connsiteY0" fmla="*/ 674404 h 706637"/>
              <a:gd name="connsiteX1" fmla="*/ 373741 w 824673"/>
              <a:gd name="connsiteY1" fmla="*/ 700350 h 706637"/>
              <a:gd name="connsiteX2" fmla="*/ 812900 w 824673"/>
              <a:gd name="connsiteY2" fmla="*/ 434590 h 706637"/>
              <a:gd name="connsiteX3" fmla="*/ 581207 w 824673"/>
              <a:gd name="connsiteY3" fmla="*/ 3581 h 706637"/>
              <a:gd name="connsiteX4" fmla="*/ 59263 w 824673"/>
              <a:gd name="connsiteY4" fmla="*/ 262365 h 706637"/>
              <a:gd name="connsiteX5" fmla="*/ 56596 w 824673"/>
              <a:gd name="connsiteY5" fmla="*/ 573356 h 706637"/>
              <a:gd name="connsiteX6" fmla="*/ 0 w 824673"/>
              <a:gd name="connsiteY6" fmla="*/ 674404 h 706637"/>
              <a:gd name="connsiteX0" fmla="*/ 0 w 824673"/>
              <a:gd name="connsiteY0" fmla="*/ 674404 h 705498"/>
              <a:gd name="connsiteX1" fmla="*/ 373741 w 824673"/>
              <a:gd name="connsiteY1" fmla="*/ 700350 h 705498"/>
              <a:gd name="connsiteX2" fmla="*/ 812900 w 824673"/>
              <a:gd name="connsiteY2" fmla="*/ 434590 h 705498"/>
              <a:gd name="connsiteX3" fmla="*/ 581207 w 824673"/>
              <a:gd name="connsiteY3" fmla="*/ 3581 h 705498"/>
              <a:gd name="connsiteX4" fmla="*/ 59263 w 824673"/>
              <a:gd name="connsiteY4" fmla="*/ 262365 h 705498"/>
              <a:gd name="connsiteX5" fmla="*/ 56596 w 824673"/>
              <a:gd name="connsiteY5" fmla="*/ 573356 h 705498"/>
              <a:gd name="connsiteX6" fmla="*/ 0 w 824673"/>
              <a:gd name="connsiteY6" fmla="*/ 674404 h 705498"/>
              <a:gd name="connsiteX0" fmla="*/ 0 w 825801"/>
              <a:gd name="connsiteY0" fmla="*/ 674404 h 712003"/>
              <a:gd name="connsiteX1" fmla="*/ 373741 w 825801"/>
              <a:gd name="connsiteY1" fmla="*/ 700350 h 712003"/>
              <a:gd name="connsiteX2" fmla="*/ 814209 w 825801"/>
              <a:gd name="connsiteY2" fmla="*/ 448725 h 712003"/>
              <a:gd name="connsiteX3" fmla="*/ 581207 w 825801"/>
              <a:gd name="connsiteY3" fmla="*/ 3581 h 712003"/>
              <a:gd name="connsiteX4" fmla="*/ 59263 w 825801"/>
              <a:gd name="connsiteY4" fmla="*/ 262365 h 712003"/>
              <a:gd name="connsiteX5" fmla="*/ 56596 w 825801"/>
              <a:gd name="connsiteY5" fmla="*/ 573356 h 712003"/>
              <a:gd name="connsiteX6" fmla="*/ 0 w 825801"/>
              <a:gd name="connsiteY6" fmla="*/ 674404 h 712003"/>
              <a:gd name="connsiteX0" fmla="*/ 0 w 825354"/>
              <a:gd name="connsiteY0" fmla="*/ 674404 h 712003"/>
              <a:gd name="connsiteX1" fmla="*/ 373741 w 825354"/>
              <a:gd name="connsiteY1" fmla="*/ 700350 h 712003"/>
              <a:gd name="connsiteX2" fmla="*/ 814209 w 825354"/>
              <a:gd name="connsiteY2" fmla="*/ 448725 h 712003"/>
              <a:gd name="connsiteX3" fmla="*/ 581207 w 825354"/>
              <a:gd name="connsiteY3" fmla="*/ 3581 h 712003"/>
              <a:gd name="connsiteX4" fmla="*/ 59263 w 825354"/>
              <a:gd name="connsiteY4" fmla="*/ 262365 h 712003"/>
              <a:gd name="connsiteX5" fmla="*/ 56596 w 825354"/>
              <a:gd name="connsiteY5" fmla="*/ 573356 h 712003"/>
              <a:gd name="connsiteX6" fmla="*/ 0 w 825354"/>
              <a:gd name="connsiteY6" fmla="*/ 674404 h 712003"/>
              <a:gd name="connsiteX0" fmla="*/ 0 w 824001"/>
              <a:gd name="connsiteY0" fmla="*/ 674404 h 702198"/>
              <a:gd name="connsiteX1" fmla="*/ 429494 w 824001"/>
              <a:gd name="connsiteY1" fmla="*/ 688873 h 702198"/>
              <a:gd name="connsiteX2" fmla="*/ 814209 w 824001"/>
              <a:gd name="connsiteY2" fmla="*/ 448725 h 702198"/>
              <a:gd name="connsiteX3" fmla="*/ 581207 w 824001"/>
              <a:gd name="connsiteY3" fmla="*/ 3581 h 702198"/>
              <a:gd name="connsiteX4" fmla="*/ 59263 w 824001"/>
              <a:gd name="connsiteY4" fmla="*/ 262365 h 702198"/>
              <a:gd name="connsiteX5" fmla="*/ 56596 w 824001"/>
              <a:gd name="connsiteY5" fmla="*/ 573356 h 702198"/>
              <a:gd name="connsiteX6" fmla="*/ 0 w 824001"/>
              <a:gd name="connsiteY6" fmla="*/ 674404 h 702198"/>
              <a:gd name="connsiteX0" fmla="*/ 0 w 824001"/>
              <a:gd name="connsiteY0" fmla="*/ 674404 h 693317"/>
              <a:gd name="connsiteX1" fmla="*/ 429494 w 824001"/>
              <a:gd name="connsiteY1" fmla="*/ 688873 h 693317"/>
              <a:gd name="connsiteX2" fmla="*/ 814209 w 824001"/>
              <a:gd name="connsiteY2" fmla="*/ 448725 h 693317"/>
              <a:gd name="connsiteX3" fmla="*/ 581207 w 824001"/>
              <a:gd name="connsiteY3" fmla="*/ 3581 h 693317"/>
              <a:gd name="connsiteX4" fmla="*/ 59263 w 824001"/>
              <a:gd name="connsiteY4" fmla="*/ 262365 h 693317"/>
              <a:gd name="connsiteX5" fmla="*/ 56596 w 824001"/>
              <a:gd name="connsiteY5" fmla="*/ 573356 h 693317"/>
              <a:gd name="connsiteX6" fmla="*/ 0 w 824001"/>
              <a:gd name="connsiteY6" fmla="*/ 674404 h 69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001" h="693317">
                <a:moveTo>
                  <a:pt x="0" y="674404"/>
                </a:moveTo>
                <a:cubicBezTo>
                  <a:pt x="170947" y="672309"/>
                  <a:pt x="289590" y="704889"/>
                  <a:pt x="429494" y="688873"/>
                </a:cubicBezTo>
                <a:cubicBezTo>
                  <a:pt x="585106" y="671059"/>
                  <a:pt x="788924" y="562940"/>
                  <a:pt x="814209" y="448725"/>
                </a:cubicBezTo>
                <a:cubicBezTo>
                  <a:pt x="839495" y="334510"/>
                  <a:pt x="832857" y="49206"/>
                  <a:pt x="581207" y="3581"/>
                </a:cubicBezTo>
                <a:cubicBezTo>
                  <a:pt x="485480" y="-3562"/>
                  <a:pt x="91955" y="-26684"/>
                  <a:pt x="59263" y="262365"/>
                </a:cubicBezTo>
                <a:cubicBezTo>
                  <a:pt x="43357" y="371331"/>
                  <a:pt x="56596" y="510015"/>
                  <a:pt x="56596" y="573356"/>
                </a:cubicBezTo>
                <a:cubicBezTo>
                  <a:pt x="57073" y="645079"/>
                  <a:pt x="0" y="674404"/>
                  <a:pt x="0" y="674404"/>
                </a:cubicBezTo>
                <a:close/>
              </a:path>
            </a:pathLst>
          </a:custGeom>
          <a:noFill/>
          <a:ln w="19050" cap="flat">
            <a:solidFill>
              <a:schemeClr val="tx1"/>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0ED00FE3-69A7-0AF5-44D7-C5355FD47B36}"/>
              </a:ext>
            </a:extLst>
          </p:cNvPr>
          <p:cNvSpPr>
            <a:spLocks noGrp="1" noRot="1" noMove="1" noResize="1" noEditPoints="1" noAdjustHandles="1" noChangeArrowheads="1" noChangeShapeType="1"/>
          </p:cNvSpPr>
          <p:nvPr>
            <p:ph type="ctrTitle"/>
          </p:nvPr>
        </p:nvSpPr>
        <p:spPr>
          <a:xfrm>
            <a:off x="607662" y="1349526"/>
            <a:ext cx="2564746" cy="2867911"/>
          </a:xfrm>
        </p:spPr>
        <p:txBody>
          <a:bodyPr vert="horz" lIns="91440" tIns="45720" rIns="91440" bIns="45720" rtlCol="0" anchor="ctr">
            <a:normAutofit fontScale="90000"/>
          </a:bodyPr>
          <a:lstStyle/>
          <a:p>
            <a:pPr>
              <a:lnSpc>
                <a:spcPct val="90000"/>
              </a:lnSpc>
            </a:pPr>
            <a:br>
              <a:rPr lang="en-US" sz="2200" dirty="0"/>
            </a:br>
            <a:r>
              <a:rPr lang="en-US" dirty="0"/>
              <a:t>Work out what your research powers up</a:t>
            </a:r>
          </a:p>
        </p:txBody>
      </p:sp>
      <p:sp>
        <p:nvSpPr>
          <p:cNvPr id="3" name="Subtitle 2">
            <a:extLst>
              <a:ext uri="{FF2B5EF4-FFF2-40B4-BE49-F238E27FC236}">
                <a16:creationId xmlns:a16="http://schemas.microsoft.com/office/drawing/2014/main" id="{73E35B47-7B64-5794-F0EC-8AE162066ABD}"/>
              </a:ext>
            </a:extLst>
          </p:cNvPr>
          <p:cNvSpPr>
            <a:spLocks noGrp="1" noRot="1" noMove="1" noResize="1" noEditPoints="1" noAdjustHandles="1" noChangeArrowheads="1" noChangeShapeType="1"/>
          </p:cNvSpPr>
          <p:nvPr>
            <p:ph type="subTitle" idx="1"/>
          </p:nvPr>
        </p:nvSpPr>
        <p:spPr>
          <a:xfrm>
            <a:off x="532814" y="4907263"/>
            <a:ext cx="2405575" cy="1438934"/>
          </a:xfrm>
        </p:spPr>
        <p:txBody>
          <a:bodyPr vert="horz" lIns="91440" tIns="45720" rIns="91440" bIns="45720" rtlCol="0">
            <a:noAutofit/>
          </a:bodyPr>
          <a:lstStyle/>
          <a:p>
            <a:pPr algn="ctr"/>
            <a:r>
              <a:rPr lang="en-GB" sz="2800" dirty="0"/>
              <a:t>What would be different if your research didn’t exist? </a:t>
            </a:r>
          </a:p>
        </p:txBody>
      </p:sp>
      <p:sp>
        <p:nvSpPr>
          <p:cNvPr id="5" name="TextBox 4">
            <a:extLst>
              <a:ext uri="{FF2B5EF4-FFF2-40B4-BE49-F238E27FC236}">
                <a16:creationId xmlns:a16="http://schemas.microsoft.com/office/drawing/2014/main" id="{5FA0F5A6-0182-32C3-BA82-7BD0FC683D25}"/>
              </a:ext>
            </a:extLst>
          </p:cNvPr>
          <p:cNvSpPr txBox="1">
            <a:spLocks noGrp="1" noRot="1" noMove="1" noResize="1" noEditPoints="1" noAdjustHandles="1" noChangeArrowheads="1" noChangeShapeType="1"/>
          </p:cNvSpPr>
          <p:nvPr/>
        </p:nvSpPr>
        <p:spPr>
          <a:xfrm>
            <a:off x="4672668" y="6310779"/>
            <a:ext cx="4098161" cy="369332"/>
          </a:xfrm>
          <a:prstGeom prst="rect">
            <a:avLst/>
          </a:prstGeom>
          <a:noFill/>
        </p:spPr>
        <p:txBody>
          <a:bodyPr wrap="square" rtlCol="0">
            <a:spAutoFit/>
          </a:bodyPr>
          <a:lstStyle/>
          <a:p>
            <a:pPr algn="r"/>
            <a:r>
              <a:rPr lang="en-GB" b="1" i="1" dirty="0"/>
              <a:t>Not all heroes wear capes. And Power Rangers are cool.</a:t>
            </a:r>
          </a:p>
        </p:txBody>
      </p:sp>
    </p:spTree>
    <p:extLst>
      <p:ext uri="{BB962C8B-B14F-4D97-AF65-F5344CB8AC3E}">
        <p14:creationId xmlns:p14="http://schemas.microsoft.com/office/powerpoint/2010/main" val="3322151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38" name="Rectangle 1030">
            <a:extLst>
              <a:ext uri="{FF2B5EF4-FFF2-40B4-BE49-F238E27FC236}">
                <a16:creationId xmlns:a16="http://schemas.microsoft.com/office/drawing/2014/main" id="{7FB5426F-482B-4074-A203-9F2C2BEB0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l ritorno di Jessica Fletcher: dal 5 aprile un canale tv dedicato alla ...">
            <a:extLst>
              <a:ext uri="{FF2B5EF4-FFF2-40B4-BE49-F238E27FC236}">
                <a16:creationId xmlns:a16="http://schemas.microsoft.com/office/drawing/2014/main" id="{9673835C-D14E-B00D-264D-DD6306B98936}"/>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7574" r="12824" b="1"/>
          <a:stretch/>
        </p:blipFill>
        <p:spPr bwMode="auto">
          <a:xfrm>
            <a:off x="3331869" y="393121"/>
            <a:ext cx="5461254" cy="5884760"/>
          </a:xfrm>
          <a:custGeom>
            <a:avLst/>
            <a:gdLst/>
            <a:ahLst/>
            <a:cxnLst/>
            <a:rect l="l" t="t" r="r" b="b"/>
            <a:pathLst>
              <a:path w="7441204" h="6013687">
                <a:moveTo>
                  <a:pt x="521773" y="33"/>
                </a:moveTo>
                <a:cubicBezTo>
                  <a:pt x="691085" y="398"/>
                  <a:pt x="903236" y="3814"/>
                  <a:pt x="1092688" y="8577"/>
                </a:cubicBezTo>
                <a:lnTo>
                  <a:pt x="6484220" y="37240"/>
                </a:lnTo>
                <a:lnTo>
                  <a:pt x="7441204" y="64264"/>
                </a:lnTo>
                <a:lnTo>
                  <a:pt x="7441204" y="5983295"/>
                </a:lnTo>
                <a:lnTo>
                  <a:pt x="7288194" y="5982896"/>
                </a:lnTo>
                <a:cubicBezTo>
                  <a:pt x="5457820" y="5980096"/>
                  <a:pt x="2920476" y="6013687"/>
                  <a:pt x="1210410" y="6013687"/>
                </a:cubicBezTo>
                <a:cubicBezTo>
                  <a:pt x="725939" y="5985023"/>
                  <a:pt x="379887" y="6013688"/>
                  <a:pt x="47679" y="5985023"/>
                </a:cubicBezTo>
                <a:cubicBezTo>
                  <a:pt x="-53829" y="4045425"/>
                  <a:pt x="24608" y="1346230"/>
                  <a:pt x="116889" y="123233"/>
                </a:cubicBezTo>
                <a:cubicBezTo>
                  <a:pt x="124824" y="-27018"/>
                  <a:pt x="118248" y="22145"/>
                  <a:pt x="277431" y="3036"/>
                </a:cubicBezTo>
                <a:cubicBezTo>
                  <a:pt x="334020" y="692"/>
                  <a:pt x="420186" y="-187"/>
                  <a:pt x="521773" y="33"/>
                </a:cubicBezTo>
                <a:close/>
              </a:path>
            </a:pathLst>
          </a:custGeom>
          <a:noFill/>
          <a:extLst>
            <a:ext uri="{909E8E84-426E-40DD-AFC4-6F175D3DCCD1}">
              <a14:hiddenFill xmlns:a14="http://schemas.microsoft.com/office/drawing/2010/main">
                <a:solidFill>
                  <a:srgbClr val="FFFFFF"/>
                </a:solidFill>
              </a14:hiddenFill>
            </a:ext>
          </a:extLst>
        </p:spPr>
      </p:pic>
      <p:sp>
        <p:nvSpPr>
          <p:cNvPr id="1039" name="Freeform: Shape 1032">
            <a:extLst>
              <a:ext uri="{FF2B5EF4-FFF2-40B4-BE49-F238E27FC236}">
                <a16:creationId xmlns:a16="http://schemas.microsoft.com/office/drawing/2014/main" id="{F778232E-C75B-4B3C-9201-81C0775715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335602" y="403281"/>
            <a:ext cx="5461254" cy="5884759"/>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0682" h="6405386">
                <a:moveTo>
                  <a:pt x="7142118" y="6405352"/>
                </a:moveTo>
                <a:cubicBezTo>
                  <a:pt x="6967357" y="6404963"/>
                  <a:pt x="6748379" y="6401325"/>
                  <a:pt x="6552830" y="6396252"/>
                </a:cubicBezTo>
                <a:lnTo>
                  <a:pt x="987782" y="6365722"/>
                </a:lnTo>
                <a:lnTo>
                  <a:pt x="0" y="6336938"/>
                </a:lnTo>
                <a:lnTo>
                  <a:pt x="0" y="32372"/>
                </a:lnTo>
                <a:lnTo>
                  <a:pt x="157934" y="32797"/>
                </a:lnTo>
                <a:cubicBezTo>
                  <a:pt x="2047215" y="35779"/>
                  <a:pt x="4666218" y="0"/>
                  <a:pt x="6431319" y="0"/>
                </a:cubicBezTo>
                <a:cubicBezTo>
                  <a:pt x="6931382" y="30531"/>
                  <a:pt x="7288570" y="-1"/>
                  <a:pt x="7631470" y="30531"/>
                </a:cubicBezTo>
                <a:cubicBezTo>
                  <a:pt x="7736245" y="2096465"/>
                  <a:pt x="7655283" y="4971471"/>
                  <a:pt x="7560032" y="6274128"/>
                </a:cubicBezTo>
                <a:cubicBezTo>
                  <a:pt x="7551842" y="6434165"/>
                  <a:pt x="7558630" y="6381800"/>
                  <a:pt x="7394324" y="6402154"/>
                </a:cubicBezTo>
                <a:cubicBezTo>
                  <a:pt x="7335914" y="6404650"/>
                  <a:pt x="7246975" y="6405586"/>
                  <a:pt x="7142118" y="6405352"/>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0" name="Freeform: Shape 1034">
            <a:extLst>
              <a:ext uri="{FF2B5EF4-FFF2-40B4-BE49-F238E27FC236}">
                <a16:creationId xmlns:a16="http://schemas.microsoft.com/office/drawing/2014/main" id="{631CD342-6DAC-49CD-BD8C-EC611F346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3022" y="1029432"/>
            <a:ext cx="3479617" cy="3819791"/>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 name="connsiteX0" fmla="*/ 3495230 w 5358668"/>
              <a:gd name="connsiteY0" fmla="*/ 3367114 h 3905918"/>
              <a:gd name="connsiteX1" fmla="*/ 4752173 w 5358668"/>
              <a:gd name="connsiteY1" fmla="*/ 3086315 h 3905918"/>
              <a:gd name="connsiteX2" fmla="*/ 5358470 w 5358668"/>
              <a:gd name="connsiteY2" fmla="*/ 1525101 h 3905918"/>
              <a:gd name="connsiteX3" fmla="*/ 4960932 w 5358668"/>
              <a:gd name="connsiteY3" fmla="*/ 466701 h 3905918"/>
              <a:gd name="connsiteX4" fmla="*/ 932230 w 5358668"/>
              <a:gd name="connsiteY4" fmla="*/ 19557 h 3905918"/>
              <a:gd name="connsiteX5" fmla="*/ 62745 w 5358668"/>
              <a:gd name="connsiteY5" fmla="*/ 783491 h 3905918"/>
              <a:gd name="connsiteX6" fmla="*/ 230579 w 5358668"/>
              <a:gd name="connsiteY6" fmla="*/ 2939564 h 3905918"/>
              <a:gd name="connsiteX7" fmla="*/ 2493030 w 5358668"/>
              <a:gd name="connsiteY7" fmla="*/ 3459876 h 3905918"/>
              <a:gd name="connsiteX8" fmla="*/ 2539191 w 5358668"/>
              <a:gd name="connsiteY8" fmla="*/ 3905918 h 3905918"/>
              <a:gd name="connsiteX9" fmla="*/ 3495230 w 5358668"/>
              <a:gd name="connsiteY9" fmla="*/ 3367114 h 3905918"/>
              <a:gd name="connsiteX0" fmla="*/ 3573176 w 5436614"/>
              <a:gd name="connsiteY0" fmla="*/ 3367114 h 3905918"/>
              <a:gd name="connsiteX1" fmla="*/ 4830119 w 5436614"/>
              <a:gd name="connsiteY1" fmla="*/ 3086315 h 3905918"/>
              <a:gd name="connsiteX2" fmla="*/ 5436416 w 5436614"/>
              <a:gd name="connsiteY2" fmla="*/ 1525101 h 3905918"/>
              <a:gd name="connsiteX3" fmla="*/ 5038878 w 5436614"/>
              <a:gd name="connsiteY3" fmla="*/ 466701 h 3905918"/>
              <a:gd name="connsiteX4" fmla="*/ 1010176 w 5436614"/>
              <a:gd name="connsiteY4" fmla="*/ 19557 h 3905918"/>
              <a:gd name="connsiteX5" fmla="*/ 140691 w 5436614"/>
              <a:gd name="connsiteY5" fmla="*/ 783491 h 3905918"/>
              <a:gd name="connsiteX6" fmla="*/ 308525 w 5436614"/>
              <a:gd name="connsiteY6" fmla="*/ 2939564 h 3905918"/>
              <a:gd name="connsiteX7" fmla="*/ 3039861 w 5436614"/>
              <a:gd name="connsiteY7" fmla="*/ 3409918 h 3905918"/>
              <a:gd name="connsiteX8" fmla="*/ 2617137 w 5436614"/>
              <a:gd name="connsiteY8" fmla="*/ 3905918 h 3905918"/>
              <a:gd name="connsiteX9" fmla="*/ 3573176 w 5436614"/>
              <a:gd name="connsiteY9" fmla="*/ 3367114 h 3905918"/>
              <a:gd name="connsiteX0" fmla="*/ 3573176 w 5436614"/>
              <a:gd name="connsiteY0" fmla="*/ 3367114 h 3843470"/>
              <a:gd name="connsiteX1" fmla="*/ 4830119 w 5436614"/>
              <a:gd name="connsiteY1" fmla="*/ 3086315 h 3843470"/>
              <a:gd name="connsiteX2" fmla="*/ 5436416 w 5436614"/>
              <a:gd name="connsiteY2" fmla="*/ 1525101 h 3843470"/>
              <a:gd name="connsiteX3" fmla="*/ 5038878 w 5436614"/>
              <a:gd name="connsiteY3" fmla="*/ 466701 h 3843470"/>
              <a:gd name="connsiteX4" fmla="*/ 1010176 w 5436614"/>
              <a:gd name="connsiteY4" fmla="*/ 19557 h 3843470"/>
              <a:gd name="connsiteX5" fmla="*/ 140691 w 5436614"/>
              <a:gd name="connsiteY5" fmla="*/ 783491 h 3843470"/>
              <a:gd name="connsiteX6" fmla="*/ 308525 w 5436614"/>
              <a:gd name="connsiteY6" fmla="*/ 2939564 h 3843470"/>
              <a:gd name="connsiteX7" fmla="*/ 3039861 w 5436614"/>
              <a:gd name="connsiteY7" fmla="*/ 3409918 h 3843470"/>
              <a:gd name="connsiteX8" fmla="*/ 3123040 w 5436614"/>
              <a:gd name="connsiteY8" fmla="*/ 3843470 h 3843470"/>
              <a:gd name="connsiteX9" fmla="*/ 3573176 w 5436614"/>
              <a:gd name="connsiteY9" fmla="*/ 3367114 h 3843470"/>
              <a:gd name="connsiteX0" fmla="*/ 3733585 w 5436599"/>
              <a:gd name="connsiteY0" fmla="*/ 3417073 h 3843470"/>
              <a:gd name="connsiteX1" fmla="*/ 4830119 w 5436599"/>
              <a:gd name="connsiteY1" fmla="*/ 3086315 h 3843470"/>
              <a:gd name="connsiteX2" fmla="*/ 5436416 w 5436599"/>
              <a:gd name="connsiteY2" fmla="*/ 1525101 h 3843470"/>
              <a:gd name="connsiteX3" fmla="*/ 5038878 w 5436599"/>
              <a:gd name="connsiteY3" fmla="*/ 466701 h 3843470"/>
              <a:gd name="connsiteX4" fmla="*/ 1010176 w 5436599"/>
              <a:gd name="connsiteY4" fmla="*/ 19557 h 3843470"/>
              <a:gd name="connsiteX5" fmla="*/ 140691 w 5436599"/>
              <a:gd name="connsiteY5" fmla="*/ 783491 h 3843470"/>
              <a:gd name="connsiteX6" fmla="*/ 308525 w 5436599"/>
              <a:gd name="connsiteY6" fmla="*/ 2939564 h 3843470"/>
              <a:gd name="connsiteX7" fmla="*/ 3039861 w 5436599"/>
              <a:gd name="connsiteY7" fmla="*/ 3409918 h 3843470"/>
              <a:gd name="connsiteX8" fmla="*/ 3123040 w 5436599"/>
              <a:gd name="connsiteY8" fmla="*/ 3843470 h 3843470"/>
              <a:gd name="connsiteX9" fmla="*/ 3733585 w 5436599"/>
              <a:gd name="connsiteY9" fmla="*/ 3417073 h 3843470"/>
              <a:gd name="connsiteX0" fmla="*/ 3745572 w 5448586"/>
              <a:gd name="connsiteY0" fmla="*/ 3417073 h 3843470"/>
              <a:gd name="connsiteX1" fmla="*/ 4842106 w 5448586"/>
              <a:gd name="connsiteY1" fmla="*/ 3086315 h 3843470"/>
              <a:gd name="connsiteX2" fmla="*/ 5448403 w 5448586"/>
              <a:gd name="connsiteY2" fmla="*/ 1525101 h 3843470"/>
              <a:gd name="connsiteX3" fmla="*/ 5050865 w 5448586"/>
              <a:gd name="connsiteY3" fmla="*/ 466701 h 3843470"/>
              <a:gd name="connsiteX4" fmla="*/ 1022163 w 5448586"/>
              <a:gd name="connsiteY4" fmla="*/ 19557 h 3843470"/>
              <a:gd name="connsiteX5" fmla="*/ 152678 w 5448586"/>
              <a:gd name="connsiteY5" fmla="*/ 783491 h 3843470"/>
              <a:gd name="connsiteX6" fmla="*/ 320512 w 5448586"/>
              <a:gd name="connsiteY6" fmla="*/ 2939564 h 3843470"/>
              <a:gd name="connsiteX7" fmla="*/ 3236934 w 5448586"/>
              <a:gd name="connsiteY7" fmla="*/ 3422408 h 3843470"/>
              <a:gd name="connsiteX8" fmla="*/ 3135027 w 5448586"/>
              <a:gd name="connsiteY8" fmla="*/ 3843470 h 3843470"/>
              <a:gd name="connsiteX9" fmla="*/ 3745572 w 5448586"/>
              <a:gd name="connsiteY9" fmla="*/ 3417073 h 3843470"/>
              <a:gd name="connsiteX0" fmla="*/ 3745572 w 5448586"/>
              <a:gd name="connsiteY0" fmla="*/ 3417073 h 3793511"/>
              <a:gd name="connsiteX1" fmla="*/ 4842106 w 5448586"/>
              <a:gd name="connsiteY1" fmla="*/ 3086315 h 3793511"/>
              <a:gd name="connsiteX2" fmla="*/ 5448403 w 5448586"/>
              <a:gd name="connsiteY2" fmla="*/ 1525101 h 3793511"/>
              <a:gd name="connsiteX3" fmla="*/ 5050865 w 5448586"/>
              <a:gd name="connsiteY3" fmla="*/ 466701 h 3793511"/>
              <a:gd name="connsiteX4" fmla="*/ 1022163 w 5448586"/>
              <a:gd name="connsiteY4" fmla="*/ 19557 h 3793511"/>
              <a:gd name="connsiteX5" fmla="*/ 152678 w 5448586"/>
              <a:gd name="connsiteY5" fmla="*/ 783491 h 3793511"/>
              <a:gd name="connsiteX6" fmla="*/ 320512 w 5448586"/>
              <a:gd name="connsiteY6" fmla="*/ 2939564 h 3793511"/>
              <a:gd name="connsiteX7" fmla="*/ 3236934 w 5448586"/>
              <a:gd name="connsiteY7" fmla="*/ 3422408 h 3793511"/>
              <a:gd name="connsiteX8" fmla="*/ 3233739 w 5448586"/>
              <a:gd name="connsiteY8" fmla="*/ 3793511 h 3793511"/>
              <a:gd name="connsiteX9" fmla="*/ 3745572 w 5448586"/>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850484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850484 w 5451779"/>
              <a:gd name="connsiteY9" fmla="*/ 3417073 h 3688651"/>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51779" h="3663685">
                <a:moveTo>
                  <a:pt x="3850484" y="3417073"/>
                </a:moveTo>
                <a:cubicBezTo>
                  <a:pt x="4310029" y="3448903"/>
                  <a:pt x="4661186" y="3376665"/>
                  <a:pt x="4927311" y="3061336"/>
                </a:cubicBezTo>
                <a:cubicBezTo>
                  <a:pt x="5193436" y="2746007"/>
                  <a:pt x="5426837" y="1957540"/>
                  <a:pt x="5447234" y="1525101"/>
                </a:cubicBezTo>
                <a:cubicBezTo>
                  <a:pt x="5467631" y="1092662"/>
                  <a:pt x="5433316" y="716660"/>
                  <a:pt x="5049696" y="466701"/>
                </a:cubicBezTo>
                <a:cubicBezTo>
                  <a:pt x="4607927" y="262351"/>
                  <a:pt x="2070438" y="-86269"/>
                  <a:pt x="1020994" y="19557"/>
                </a:cubicBezTo>
                <a:cubicBezTo>
                  <a:pt x="535543" y="83769"/>
                  <a:pt x="235013" y="410480"/>
                  <a:pt x="151509" y="783491"/>
                </a:cubicBezTo>
                <a:cubicBezTo>
                  <a:pt x="36175" y="1298843"/>
                  <a:pt x="-191714" y="2499745"/>
                  <a:pt x="319343" y="2939564"/>
                </a:cubicBezTo>
                <a:cubicBezTo>
                  <a:pt x="830400" y="3379383"/>
                  <a:pt x="1915828" y="3438255"/>
                  <a:pt x="3217850" y="3422408"/>
                </a:cubicBezTo>
                <a:cubicBezTo>
                  <a:pt x="3251514" y="3541738"/>
                  <a:pt x="3248347" y="3539098"/>
                  <a:pt x="3195190" y="3663685"/>
                </a:cubicBezTo>
                <a:cubicBezTo>
                  <a:pt x="3584414" y="3580975"/>
                  <a:pt x="3850484" y="3417073"/>
                  <a:pt x="3850484" y="3417073"/>
                </a:cubicBezTo>
                <a:close/>
              </a:path>
            </a:pathLst>
          </a:custGeom>
          <a:solidFill>
            <a:schemeClr val="bg1"/>
          </a:solidFill>
          <a:ln w="19050" cap="flat">
            <a:noFill/>
            <a:prstDash val="solid"/>
            <a:miter/>
          </a:ln>
        </p:spPr>
        <p:txBody>
          <a:bodyPr rtlCol="0" anchor="ctr"/>
          <a:lstStyle/>
          <a:p>
            <a:endParaRPr lang="en-US"/>
          </a:p>
        </p:txBody>
      </p:sp>
      <p:sp>
        <p:nvSpPr>
          <p:cNvPr id="1037" name="Freeform: Shape 1036">
            <a:extLst>
              <a:ext uri="{FF2B5EF4-FFF2-40B4-BE49-F238E27FC236}">
                <a16:creationId xmlns:a16="http://schemas.microsoft.com/office/drawing/2014/main" id="{A7F160B5-A1CE-4576-8323-263FB7D1B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2232" y="968193"/>
            <a:ext cx="3479617" cy="3819791"/>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 name="connsiteX0" fmla="*/ 3495230 w 5358668"/>
              <a:gd name="connsiteY0" fmla="*/ 3367114 h 3905918"/>
              <a:gd name="connsiteX1" fmla="*/ 4752173 w 5358668"/>
              <a:gd name="connsiteY1" fmla="*/ 3086315 h 3905918"/>
              <a:gd name="connsiteX2" fmla="*/ 5358470 w 5358668"/>
              <a:gd name="connsiteY2" fmla="*/ 1525101 h 3905918"/>
              <a:gd name="connsiteX3" fmla="*/ 4960932 w 5358668"/>
              <a:gd name="connsiteY3" fmla="*/ 466701 h 3905918"/>
              <a:gd name="connsiteX4" fmla="*/ 932230 w 5358668"/>
              <a:gd name="connsiteY4" fmla="*/ 19557 h 3905918"/>
              <a:gd name="connsiteX5" fmla="*/ 62745 w 5358668"/>
              <a:gd name="connsiteY5" fmla="*/ 783491 h 3905918"/>
              <a:gd name="connsiteX6" fmla="*/ 230579 w 5358668"/>
              <a:gd name="connsiteY6" fmla="*/ 2939564 h 3905918"/>
              <a:gd name="connsiteX7" fmla="*/ 2493030 w 5358668"/>
              <a:gd name="connsiteY7" fmla="*/ 3459876 h 3905918"/>
              <a:gd name="connsiteX8" fmla="*/ 2539191 w 5358668"/>
              <a:gd name="connsiteY8" fmla="*/ 3905918 h 3905918"/>
              <a:gd name="connsiteX9" fmla="*/ 3495230 w 5358668"/>
              <a:gd name="connsiteY9" fmla="*/ 3367114 h 3905918"/>
              <a:gd name="connsiteX0" fmla="*/ 3573176 w 5436614"/>
              <a:gd name="connsiteY0" fmla="*/ 3367114 h 3905918"/>
              <a:gd name="connsiteX1" fmla="*/ 4830119 w 5436614"/>
              <a:gd name="connsiteY1" fmla="*/ 3086315 h 3905918"/>
              <a:gd name="connsiteX2" fmla="*/ 5436416 w 5436614"/>
              <a:gd name="connsiteY2" fmla="*/ 1525101 h 3905918"/>
              <a:gd name="connsiteX3" fmla="*/ 5038878 w 5436614"/>
              <a:gd name="connsiteY3" fmla="*/ 466701 h 3905918"/>
              <a:gd name="connsiteX4" fmla="*/ 1010176 w 5436614"/>
              <a:gd name="connsiteY4" fmla="*/ 19557 h 3905918"/>
              <a:gd name="connsiteX5" fmla="*/ 140691 w 5436614"/>
              <a:gd name="connsiteY5" fmla="*/ 783491 h 3905918"/>
              <a:gd name="connsiteX6" fmla="*/ 308525 w 5436614"/>
              <a:gd name="connsiteY6" fmla="*/ 2939564 h 3905918"/>
              <a:gd name="connsiteX7" fmla="*/ 3039861 w 5436614"/>
              <a:gd name="connsiteY7" fmla="*/ 3409918 h 3905918"/>
              <a:gd name="connsiteX8" fmla="*/ 2617137 w 5436614"/>
              <a:gd name="connsiteY8" fmla="*/ 3905918 h 3905918"/>
              <a:gd name="connsiteX9" fmla="*/ 3573176 w 5436614"/>
              <a:gd name="connsiteY9" fmla="*/ 3367114 h 3905918"/>
              <a:gd name="connsiteX0" fmla="*/ 3573176 w 5436614"/>
              <a:gd name="connsiteY0" fmla="*/ 3367114 h 3843470"/>
              <a:gd name="connsiteX1" fmla="*/ 4830119 w 5436614"/>
              <a:gd name="connsiteY1" fmla="*/ 3086315 h 3843470"/>
              <a:gd name="connsiteX2" fmla="*/ 5436416 w 5436614"/>
              <a:gd name="connsiteY2" fmla="*/ 1525101 h 3843470"/>
              <a:gd name="connsiteX3" fmla="*/ 5038878 w 5436614"/>
              <a:gd name="connsiteY3" fmla="*/ 466701 h 3843470"/>
              <a:gd name="connsiteX4" fmla="*/ 1010176 w 5436614"/>
              <a:gd name="connsiteY4" fmla="*/ 19557 h 3843470"/>
              <a:gd name="connsiteX5" fmla="*/ 140691 w 5436614"/>
              <a:gd name="connsiteY5" fmla="*/ 783491 h 3843470"/>
              <a:gd name="connsiteX6" fmla="*/ 308525 w 5436614"/>
              <a:gd name="connsiteY6" fmla="*/ 2939564 h 3843470"/>
              <a:gd name="connsiteX7" fmla="*/ 3039861 w 5436614"/>
              <a:gd name="connsiteY7" fmla="*/ 3409918 h 3843470"/>
              <a:gd name="connsiteX8" fmla="*/ 3123040 w 5436614"/>
              <a:gd name="connsiteY8" fmla="*/ 3843470 h 3843470"/>
              <a:gd name="connsiteX9" fmla="*/ 3573176 w 5436614"/>
              <a:gd name="connsiteY9" fmla="*/ 3367114 h 3843470"/>
              <a:gd name="connsiteX0" fmla="*/ 3733585 w 5436599"/>
              <a:gd name="connsiteY0" fmla="*/ 3417073 h 3843470"/>
              <a:gd name="connsiteX1" fmla="*/ 4830119 w 5436599"/>
              <a:gd name="connsiteY1" fmla="*/ 3086315 h 3843470"/>
              <a:gd name="connsiteX2" fmla="*/ 5436416 w 5436599"/>
              <a:gd name="connsiteY2" fmla="*/ 1525101 h 3843470"/>
              <a:gd name="connsiteX3" fmla="*/ 5038878 w 5436599"/>
              <a:gd name="connsiteY3" fmla="*/ 466701 h 3843470"/>
              <a:gd name="connsiteX4" fmla="*/ 1010176 w 5436599"/>
              <a:gd name="connsiteY4" fmla="*/ 19557 h 3843470"/>
              <a:gd name="connsiteX5" fmla="*/ 140691 w 5436599"/>
              <a:gd name="connsiteY5" fmla="*/ 783491 h 3843470"/>
              <a:gd name="connsiteX6" fmla="*/ 308525 w 5436599"/>
              <a:gd name="connsiteY6" fmla="*/ 2939564 h 3843470"/>
              <a:gd name="connsiteX7" fmla="*/ 3039861 w 5436599"/>
              <a:gd name="connsiteY7" fmla="*/ 3409918 h 3843470"/>
              <a:gd name="connsiteX8" fmla="*/ 3123040 w 5436599"/>
              <a:gd name="connsiteY8" fmla="*/ 3843470 h 3843470"/>
              <a:gd name="connsiteX9" fmla="*/ 3733585 w 5436599"/>
              <a:gd name="connsiteY9" fmla="*/ 3417073 h 3843470"/>
              <a:gd name="connsiteX0" fmla="*/ 3745572 w 5448586"/>
              <a:gd name="connsiteY0" fmla="*/ 3417073 h 3843470"/>
              <a:gd name="connsiteX1" fmla="*/ 4842106 w 5448586"/>
              <a:gd name="connsiteY1" fmla="*/ 3086315 h 3843470"/>
              <a:gd name="connsiteX2" fmla="*/ 5448403 w 5448586"/>
              <a:gd name="connsiteY2" fmla="*/ 1525101 h 3843470"/>
              <a:gd name="connsiteX3" fmla="*/ 5050865 w 5448586"/>
              <a:gd name="connsiteY3" fmla="*/ 466701 h 3843470"/>
              <a:gd name="connsiteX4" fmla="*/ 1022163 w 5448586"/>
              <a:gd name="connsiteY4" fmla="*/ 19557 h 3843470"/>
              <a:gd name="connsiteX5" fmla="*/ 152678 w 5448586"/>
              <a:gd name="connsiteY5" fmla="*/ 783491 h 3843470"/>
              <a:gd name="connsiteX6" fmla="*/ 320512 w 5448586"/>
              <a:gd name="connsiteY6" fmla="*/ 2939564 h 3843470"/>
              <a:gd name="connsiteX7" fmla="*/ 3236934 w 5448586"/>
              <a:gd name="connsiteY7" fmla="*/ 3422408 h 3843470"/>
              <a:gd name="connsiteX8" fmla="*/ 3135027 w 5448586"/>
              <a:gd name="connsiteY8" fmla="*/ 3843470 h 3843470"/>
              <a:gd name="connsiteX9" fmla="*/ 3745572 w 5448586"/>
              <a:gd name="connsiteY9" fmla="*/ 3417073 h 3843470"/>
              <a:gd name="connsiteX0" fmla="*/ 3745572 w 5448586"/>
              <a:gd name="connsiteY0" fmla="*/ 3417073 h 3793511"/>
              <a:gd name="connsiteX1" fmla="*/ 4842106 w 5448586"/>
              <a:gd name="connsiteY1" fmla="*/ 3086315 h 3793511"/>
              <a:gd name="connsiteX2" fmla="*/ 5448403 w 5448586"/>
              <a:gd name="connsiteY2" fmla="*/ 1525101 h 3793511"/>
              <a:gd name="connsiteX3" fmla="*/ 5050865 w 5448586"/>
              <a:gd name="connsiteY3" fmla="*/ 466701 h 3793511"/>
              <a:gd name="connsiteX4" fmla="*/ 1022163 w 5448586"/>
              <a:gd name="connsiteY4" fmla="*/ 19557 h 3793511"/>
              <a:gd name="connsiteX5" fmla="*/ 152678 w 5448586"/>
              <a:gd name="connsiteY5" fmla="*/ 783491 h 3793511"/>
              <a:gd name="connsiteX6" fmla="*/ 320512 w 5448586"/>
              <a:gd name="connsiteY6" fmla="*/ 2939564 h 3793511"/>
              <a:gd name="connsiteX7" fmla="*/ 3236934 w 5448586"/>
              <a:gd name="connsiteY7" fmla="*/ 3422408 h 3793511"/>
              <a:gd name="connsiteX8" fmla="*/ 3233739 w 5448586"/>
              <a:gd name="connsiteY8" fmla="*/ 3793511 h 3793511"/>
              <a:gd name="connsiteX9" fmla="*/ 3745572 w 5448586"/>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850484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850484 w 5451779"/>
              <a:gd name="connsiteY9" fmla="*/ 3417073 h 3688651"/>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51779" h="3663685">
                <a:moveTo>
                  <a:pt x="3850484" y="3417073"/>
                </a:moveTo>
                <a:cubicBezTo>
                  <a:pt x="4310029" y="3448903"/>
                  <a:pt x="4661186" y="3376665"/>
                  <a:pt x="4927311" y="3061336"/>
                </a:cubicBezTo>
                <a:cubicBezTo>
                  <a:pt x="5193436" y="2746007"/>
                  <a:pt x="5426837" y="1957540"/>
                  <a:pt x="5447234" y="1525101"/>
                </a:cubicBezTo>
                <a:cubicBezTo>
                  <a:pt x="5467631" y="1092662"/>
                  <a:pt x="5433316" y="716660"/>
                  <a:pt x="5049696" y="466701"/>
                </a:cubicBezTo>
                <a:cubicBezTo>
                  <a:pt x="4607927" y="262351"/>
                  <a:pt x="2070438" y="-86269"/>
                  <a:pt x="1020994" y="19557"/>
                </a:cubicBezTo>
                <a:cubicBezTo>
                  <a:pt x="535543" y="83769"/>
                  <a:pt x="235013" y="410480"/>
                  <a:pt x="151509" y="783491"/>
                </a:cubicBezTo>
                <a:cubicBezTo>
                  <a:pt x="36175" y="1298843"/>
                  <a:pt x="-191714" y="2499745"/>
                  <a:pt x="319343" y="2939564"/>
                </a:cubicBezTo>
                <a:cubicBezTo>
                  <a:pt x="830400" y="3379383"/>
                  <a:pt x="1915828" y="3438255"/>
                  <a:pt x="3217850" y="3422408"/>
                </a:cubicBezTo>
                <a:cubicBezTo>
                  <a:pt x="3251514" y="3541738"/>
                  <a:pt x="3248347" y="3539098"/>
                  <a:pt x="3195190" y="3663685"/>
                </a:cubicBezTo>
                <a:cubicBezTo>
                  <a:pt x="3584414" y="3580975"/>
                  <a:pt x="3850484" y="3417073"/>
                  <a:pt x="3850484" y="3417073"/>
                </a:cubicBezTo>
                <a:close/>
              </a:path>
            </a:pathLst>
          </a:custGeom>
          <a:noFill/>
          <a:ln w="19050" cap="flat">
            <a:solidFill>
              <a:schemeClr val="tx1"/>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0ED00FE3-69A7-0AF5-44D7-C5355FD47B36}"/>
              </a:ext>
            </a:extLst>
          </p:cNvPr>
          <p:cNvSpPr>
            <a:spLocks noGrp="1" noRot="1" noMove="1" noResize="1" noEditPoints="1" noAdjustHandles="1" noChangeArrowheads="1" noChangeShapeType="1"/>
          </p:cNvSpPr>
          <p:nvPr>
            <p:ph type="ctrTitle"/>
          </p:nvPr>
        </p:nvSpPr>
        <p:spPr>
          <a:xfrm>
            <a:off x="730794" y="1421217"/>
            <a:ext cx="2884074" cy="2795184"/>
          </a:xfrm>
        </p:spPr>
        <p:txBody>
          <a:bodyPr vert="horz" lIns="91440" tIns="45720" rIns="91440" bIns="45720" rtlCol="0" anchor="ctr">
            <a:normAutofit/>
          </a:bodyPr>
          <a:lstStyle/>
          <a:p>
            <a:pPr>
              <a:lnSpc>
                <a:spcPct val="90000"/>
              </a:lnSpc>
            </a:pPr>
            <a:r>
              <a:rPr lang="en-US" dirty="0"/>
              <a:t>Evidence? Think ‘what would Jessica fletcher do?’</a:t>
            </a:r>
          </a:p>
        </p:txBody>
      </p:sp>
      <p:sp>
        <p:nvSpPr>
          <p:cNvPr id="3" name="Subtitle 2">
            <a:extLst>
              <a:ext uri="{FF2B5EF4-FFF2-40B4-BE49-F238E27FC236}">
                <a16:creationId xmlns:a16="http://schemas.microsoft.com/office/drawing/2014/main" id="{73E35B47-7B64-5794-F0EC-8AE162066ABD}"/>
              </a:ext>
            </a:extLst>
          </p:cNvPr>
          <p:cNvSpPr>
            <a:spLocks noGrp="1" noRot="1" noMove="1" noResize="1" noEditPoints="1" noAdjustHandles="1" noChangeArrowheads="1" noChangeShapeType="1"/>
          </p:cNvSpPr>
          <p:nvPr>
            <p:ph type="subTitle" idx="1"/>
          </p:nvPr>
        </p:nvSpPr>
        <p:spPr>
          <a:xfrm>
            <a:off x="433022" y="4933443"/>
            <a:ext cx="2834402" cy="1593398"/>
          </a:xfrm>
        </p:spPr>
        <p:txBody>
          <a:bodyPr vert="horz" lIns="91440" tIns="45720" rIns="91440" bIns="45720" rtlCol="0">
            <a:normAutofit fontScale="92500"/>
          </a:bodyPr>
          <a:lstStyle/>
          <a:p>
            <a:pPr algn="ctr"/>
            <a:r>
              <a:rPr lang="en-US" dirty="0"/>
              <a:t>Be a detective: Ask questions, collect the clues and assemble the case. </a:t>
            </a:r>
          </a:p>
        </p:txBody>
      </p:sp>
      <p:sp>
        <p:nvSpPr>
          <p:cNvPr id="4" name="TextBox 3">
            <a:extLst>
              <a:ext uri="{FF2B5EF4-FFF2-40B4-BE49-F238E27FC236}">
                <a16:creationId xmlns:a16="http://schemas.microsoft.com/office/drawing/2014/main" id="{CF541F3B-0E70-E570-77A8-1EB52DCA11A6}"/>
              </a:ext>
            </a:extLst>
          </p:cNvPr>
          <p:cNvSpPr txBox="1">
            <a:spLocks noGrp="1" noRot="1" noMove="1" noResize="1" noEditPoints="1" noAdjustHandles="1" noChangeArrowheads="1" noChangeShapeType="1"/>
          </p:cNvSpPr>
          <p:nvPr/>
        </p:nvSpPr>
        <p:spPr>
          <a:xfrm>
            <a:off x="4672668" y="6310779"/>
            <a:ext cx="4098161" cy="369332"/>
          </a:xfrm>
          <a:prstGeom prst="rect">
            <a:avLst/>
          </a:prstGeom>
          <a:noFill/>
        </p:spPr>
        <p:txBody>
          <a:bodyPr wrap="square" rtlCol="0">
            <a:spAutoFit/>
          </a:bodyPr>
          <a:lstStyle/>
          <a:p>
            <a:pPr algn="r"/>
            <a:r>
              <a:rPr lang="en-GB" b="1" i="1" dirty="0"/>
              <a:t>Do </a:t>
            </a:r>
            <a:r>
              <a:rPr lang="en-GB" b="1" i="1" dirty="0" err="1"/>
              <a:t>Do</a:t>
            </a:r>
            <a:r>
              <a:rPr lang="en-GB" b="1" i="1" dirty="0"/>
              <a:t> </a:t>
            </a:r>
            <a:r>
              <a:rPr lang="en-GB" b="1" i="1" dirty="0" err="1"/>
              <a:t>Do</a:t>
            </a:r>
            <a:r>
              <a:rPr lang="en-GB" b="1" i="1" dirty="0"/>
              <a:t> </a:t>
            </a:r>
            <a:r>
              <a:rPr lang="en-GB" b="1" i="1" dirty="0" err="1"/>
              <a:t>Do</a:t>
            </a:r>
            <a:r>
              <a:rPr lang="en-GB" b="1" i="1" dirty="0"/>
              <a:t> </a:t>
            </a:r>
            <a:r>
              <a:rPr lang="en-GB" b="1" i="1" dirty="0" err="1"/>
              <a:t>Dooooooo</a:t>
            </a:r>
            <a:r>
              <a:rPr lang="en-GB" b="1" i="1" dirty="0"/>
              <a:t> Do </a:t>
            </a:r>
            <a:r>
              <a:rPr lang="en-GB" b="1" i="1" dirty="0" err="1"/>
              <a:t>Do</a:t>
            </a:r>
            <a:r>
              <a:rPr lang="en-GB" b="1" i="1" dirty="0"/>
              <a:t> </a:t>
            </a:r>
            <a:r>
              <a:rPr lang="en-GB" b="1" i="1" dirty="0" err="1"/>
              <a:t>Dooo</a:t>
            </a:r>
            <a:r>
              <a:rPr lang="en-GB" b="1" i="1" dirty="0"/>
              <a:t> Do </a:t>
            </a:r>
            <a:r>
              <a:rPr lang="en-GB" b="1" i="1" dirty="0" err="1"/>
              <a:t>Doooooo</a:t>
            </a:r>
            <a:endParaRPr lang="en-GB" b="1" i="1" dirty="0"/>
          </a:p>
        </p:txBody>
      </p:sp>
    </p:spTree>
    <p:extLst>
      <p:ext uri="{BB962C8B-B14F-4D97-AF65-F5344CB8AC3E}">
        <p14:creationId xmlns:p14="http://schemas.microsoft.com/office/powerpoint/2010/main" val="3787843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014CC94-AC36-9B86-B7AE-272D6824201F}"/>
              </a:ext>
            </a:extLst>
          </p:cNvPr>
          <p:cNvSpPr>
            <a:spLocks noGrp="1"/>
          </p:cNvSpPr>
          <p:nvPr>
            <p:ph type="title"/>
          </p:nvPr>
        </p:nvSpPr>
        <p:spPr>
          <a:xfrm>
            <a:off x="439858" y="1683756"/>
            <a:ext cx="2336449" cy="2396359"/>
          </a:xfrm>
        </p:spPr>
        <p:txBody>
          <a:bodyPr vert="horz" lIns="91440" tIns="45720" rIns="91440" bIns="45720" rtlCol="0" anchor="b">
            <a:normAutofit/>
          </a:bodyPr>
          <a:lstStyle/>
          <a:p>
            <a:pPr algn="r"/>
            <a:r>
              <a:rPr lang="en-US" sz="3500" kern="1200">
                <a:solidFill>
                  <a:srgbClr val="FFFFFF"/>
                </a:solidFill>
                <a:latin typeface="+mj-lt"/>
                <a:ea typeface="+mj-ea"/>
                <a:cs typeface="+mj-cs"/>
              </a:rPr>
              <a:t>Session</a:t>
            </a:r>
          </a:p>
        </p:txBody>
      </p:sp>
      <p:graphicFrame>
        <p:nvGraphicFramePr>
          <p:cNvPr id="6" name="Content Placeholder 2">
            <a:extLst>
              <a:ext uri="{FF2B5EF4-FFF2-40B4-BE49-F238E27FC236}">
                <a16:creationId xmlns:a16="http://schemas.microsoft.com/office/drawing/2014/main" id="{54506CE3-7E02-B66F-6041-641723B2BAA6}"/>
              </a:ext>
            </a:extLst>
          </p:cNvPr>
          <p:cNvGraphicFramePr>
            <a:graphicFrameLocks noGrp="1"/>
          </p:cNvGraphicFramePr>
          <p:nvPr>
            <p:ph sz="quarter" idx="11"/>
            <p:extLst>
              <p:ext uri="{D42A27DB-BD31-4B8C-83A1-F6EECF244321}">
                <p14:modId xmlns:p14="http://schemas.microsoft.com/office/powerpoint/2010/main" val="2719558586"/>
              </p:ext>
            </p:extLst>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9D605233-ABBF-3CED-7521-D05196DF660B}"/>
              </a:ext>
            </a:extLst>
          </p:cNvPr>
          <p:cNvSpPr txBox="1"/>
          <p:nvPr/>
        </p:nvSpPr>
        <p:spPr>
          <a:xfrm>
            <a:off x="859496" y="5421185"/>
            <a:ext cx="1514397" cy="923330"/>
          </a:xfrm>
          <a:prstGeom prst="rect">
            <a:avLst/>
          </a:prstGeom>
          <a:noFill/>
        </p:spPr>
        <p:txBody>
          <a:bodyPr wrap="square" rtlCol="0">
            <a:spAutoFit/>
          </a:bodyPr>
          <a:lstStyle/>
          <a:p>
            <a:pPr algn="ctr"/>
            <a:r>
              <a:rPr lang="en-GB" dirty="0">
                <a:solidFill>
                  <a:schemeClr val="bg1"/>
                </a:solidFill>
              </a:rPr>
              <a:t>Apply this to you and your context</a:t>
            </a:r>
          </a:p>
        </p:txBody>
      </p:sp>
    </p:spTree>
    <p:extLst>
      <p:ext uri="{BB962C8B-B14F-4D97-AF65-F5344CB8AC3E}">
        <p14:creationId xmlns:p14="http://schemas.microsoft.com/office/powerpoint/2010/main" val="5082294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45" name="Rectangle 1044">
            <a:extLst>
              <a:ext uri="{FF2B5EF4-FFF2-40B4-BE49-F238E27FC236}">
                <a16:creationId xmlns:a16="http://schemas.microsoft.com/office/drawing/2014/main" id="{7FB5426F-482B-4074-A203-9F2C2BEB0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64F19733-E2CF-8B60-758D-EE3B93274C74}"/>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val="0"/>
              </a:ext>
            </a:extLst>
          </a:blip>
          <a:srcRect r="-1" b="21608"/>
          <a:stretch/>
        </p:blipFill>
        <p:spPr bwMode="auto">
          <a:xfrm>
            <a:off x="3331869" y="393121"/>
            <a:ext cx="5461254" cy="5884760"/>
          </a:xfrm>
          <a:custGeom>
            <a:avLst/>
            <a:gdLst/>
            <a:ahLst/>
            <a:cxnLst/>
            <a:rect l="l" t="t" r="r" b="b"/>
            <a:pathLst>
              <a:path w="7441204" h="6013687">
                <a:moveTo>
                  <a:pt x="521773" y="33"/>
                </a:moveTo>
                <a:cubicBezTo>
                  <a:pt x="691085" y="398"/>
                  <a:pt x="903236" y="3814"/>
                  <a:pt x="1092688" y="8577"/>
                </a:cubicBezTo>
                <a:lnTo>
                  <a:pt x="6484220" y="37240"/>
                </a:lnTo>
                <a:lnTo>
                  <a:pt x="7441204" y="64264"/>
                </a:lnTo>
                <a:lnTo>
                  <a:pt x="7441204" y="5983295"/>
                </a:lnTo>
                <a:lnTo>
                  <a:pt x="7288194" y="5982896"/>
                </a:lnTo>
                <a:cubicBezTo>
                  <a:pt x="5457820" y="5980096"/>
                  <a:pt x="2920476" y="6013687"/>
                  <a:pt x="1210410" y="6013687"/>
                </a:cubicBezTo>
                <a:cubicBezTo>
                  <a:pt x="725939" y="5985023"/>
                  <a:pt x="379887" y="6013688"/>
                  <a:pt x="47679" y="5985023"/>
                </a:cubicBezTo>
                <a:cubicBezTo>
                  <a:pt x="-53829" y="4045425"/>
                  <a:pt x="24608" y="1346230"/>
                  <a:pt x="116889" y="123233"/>
                </a:cubicBezTo>
                <a:cubicBezTo>
                  <a:pt x="124824" y="-27018"/>
                  <a:pt x="118248" y="22145"/>
                  <a:pt x="277431" y="3036"/>
                </a:cubicBezTo>
                <a:cubicBezTo>
                  <a:pt x="334020" y="692"/>
                  <a:pt x="420186" y="-187"/>
                  <a:pt x="521773" y="33"/>
                </a:cubicBezTo>
                <a:close/>
              </a:path>
            </a:pathLst>
          </a:custGeom>
          <a:noFill/>
          <a:extLst>
            <a:ext uri="{909E8E84-426E-40DD-AFC4-6F175D3DCCD1}">
              <a14:hiddenFill xmlns:a14="http://schemas.microsoft.com/office/drawing/2010/main">
                <a:solidFill>
                  <a:srgbClr val="FFFFFF"/>
                </a:solidFill>
              </a14:hiddenFill>
            </a:ext>
          </a:extLst>
        </p:spPr>
      </p:pic>
      <p:sp>
        <p:nvSpPr>
          <p:cNvPr id="1047" name="Freeform: Shape 1046">
            <a:extLst>
              <a:ext uri="{FF2B5EF4-FFF2-40B4-BE49-F238E27FC236}">
                <a16:creationId xmlns:a16="http://schemas.microsoft.com/office/drawing/2014/main" id="{F778232E-C75B-4B3C-9201-81C0775715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335602" y="403281"/>
            <a:ext cx="5461254" cy="5884759"/>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0682" h="6405386">
                <a:moveTo>
                  <a:pt x="7142118" y="6405352"/>
                </a:moveTo>
                <a:cubicBezTo>
                  <a:pt x="6967357" y="6404963"/>
                  <a:pt x="6748379" y="6401325"/>
                  <a:pt x="6552830" y="6396252"/>
                </a:cubicBezTo>
                <a:lnTo>
                  <a:pt x="987782" y="6365722"/>
                </a:lnTo>
                <a:lnTo>
                  <a:pt x="0" y="6336938"/>
                </a:lnTo>
                <a:lnTo>
                  <a:pt x="0" y="32372"/>
                </a:lnTo>
                <a:lnTo>
                  <a:pt x="157934" y="32797"/>
                </a:lnTo>
                <a:cubicBezTo>
                  <a:pt x="2047215" y="35779"/>
                  <a:pt x="4666218" y="0"/>
                  <a:pt x="6431319" y="0"/>
                </a:cubicBezTo>
                <a:cubicBezTo>
                  <a:pt x="6931382" y="30531"/>
                  <a:pt x="7288570" y="-1"/>
                  <a:pt x="7631470" y="30531"/>
                </a:cubicBezTo>
                <a:cubicBezTo>
                  <a:pt x="7736245" y="2096465"/>
                  <a:pt x="7655283" y="4971471"/>
                  <a:pt x="7560032" y="6274128"/>
                </a:cubicBezTo>
                <a:cubicBezTo>
                  <a:pt x="7551842" y="6434165"/>
                  <a:pt x="7558630" y="6381800"/>
                  <a:pt x="7394324" y="6402154"/>
                </a:cubicBezTo>
                <a:cubicBezTo>
                  <a:pt x="7335914" y="6404650"/>
                  <a:pt x="7246975" y="6405586"/>
                  <a:pt x="7142118" y="6405352"/>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9" name="Freeform: Shape 1048">
            <a:extLst>
              <a:ext uri="{FF2B5EF4-FFF2-40B4-BE49-F238E27FC236}">
                <a16:creationId xmlns:a16="http://schemas.microsoft.com/office/drawing/2014/main" id="{631CD342-6DAC-49CD-BD8C-EC611F346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3022" y="1029432"/>
            <a:ext cx="3479617" cy="3819791"/>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 name="connsiteX0" fmla="*/ 3495230 w 5358668"/>
              <a:gd name="connsiteY0" fmla="*/ 3367114 h 3905918"/>
              <a:gd name="connsiteX1" fmla="*/ 4752173 w 5358668"/>
              <a:gd name="connsiteY1" fmla="*/ 3086315 h 3905918"/>
              <a:gd name="connsiteX2" fmla="*/ 5358470 w 5358668"/>
              <a:gd name="connsiteY2" fmla="*/ 1525101 h 3905918"/>
              <a:gd name="connsiteX3" fmla="*/ 4960932 w 5358668"/>
              <a:gd name="connsiteY3" fmla="*/ 466701 h 3905918"/>
              <a:gd name="connsiteX4" fmla="*/ 932230 w 5358668"/>
              <a:gd name="connsiteY4" fmla="*/ 19557 h 3905918"/>
              <a:gd name="connsiteX5" fmla="*/ 62745 w 5358668"/>
              <a:gd name="connsiteY5" fmla="*/ 783491 h 3905918"/>
              <a:gd name="connsiteX6" fmla="*/ 230579 w 5358668"/>
              <a:gd name="connsiteY6" fmla="*/ 2939564 h 3905918"/>
              <a:gd name="connsiteX7" fmla="*/ 2493030 w 5358668"/>
              <a:gd name="connsiteY7" fmla="*/ 3459876 h 3905918"/>
              <a:gd name="connsiteX8" fmla="*/ 2539191 w 5358668"/>
              <a:gd name="connsiteY8" fmla="*/ 3905918 h 3905918"/>
              <a:gd name="connsiteX9" fmla="*/ 3495230 w 5358668"/>
              <a:gd name="connsiteY9" fmla="*/ 3367114 h 3905918"/>
              <a:gd name="connsiteX0" fmla="*/ 3573176 w 5436614"/>
              <a:gd name="connsiteY0" fmla="*/ 3367114 h 3905918"/>
              <a:gd name="connsiteX1" fmla="*/ 4830119 w 5436614"/>
              <a:gd name="connsiteY1" fmla="*/ 3086315 h 3905918"/>
              <a:gd name="connsiteX2" fmla="*/ 5436416 w 5436614"/>
              <a:gd name="connsiteY2" fmla="*/ 1525101 h 3905918"/>
              <a:gd name="connsiteX3" fmla="*/ 5038878 w 5436614"/>
              <a:gd name="connsiteY3" fmla="*/ 466701 h 3905918"/>
              <a:gd name="connsiteX4" fmla="*/ 1010176 w 5436614"/>
              <a:gd name="connsiteY4" fmla="*/ 19557 h 3905918"/>
              <a:gd name="connsiteX5" fmla="*/ 140691 w 5436614"/>
              <a:gd name="connsiteY5" fmla="*/ 783491 h 3905918"/>
              <a:gd name="connsiteX6" fmla="*/ 308525 w 5436614"/>
              <a:gd name="connsiteY6" fmla="*/ 2939564 h 3905918"/>
              <a:gd name="connsiteX7" fmla="*/ 3039861 w 5436614"/>
              <a:gd name="connsiteY7" fmla="*/ 3409918 h 3905918"/>
              <a:gd name="connsiteX8" fmla="*/ 2617137 w 5436614"/>
              <a:gd name="connsiteY8" fmla="*/ 3905918 h 3905918"/>
              <a:gd name="connsiteX9" fmla="*/ 3573176 w 5436614"/>
              <a:gd name="connsiteY9" fmla="*/ 3367114 h 3905918"/>
              <a:gd name="connsiteX0" fmla="*/ 3573176 w 5436614"/>
              <a:gd name="connsiteY0" fmla="*/ 3367114 h 3843470"/>
              <a:gd name="connsiteX1" fmla="*/ 4830119 w 5436614"/>
              <a:gd name="connsiteY1" fmla="*/ 3086315 h 3843470"/>
              <a:gd name="connsiteX2" fmla="*/ 5436416 w 5436614"/>
              <a:gd name="connsiteY2" fmla="*/ 1525101 h 3843470"/>
              <a:gd name="connsiteX3" fmla="*/ 5038878 w 5436614"/>
              <a:gd name="connsiteY3" fmla="*/ 466701 h 3843470"/>
              <a:gd name="connsiteX4" fmla="*/ 1010176 w 5436614"/>
              <a:gd name="connsiteY4" fmla="*/ 19557 h 3843470"/>
              <a:gd name="connsiteX5" fmla="*/ 140691 w 5436614"/>
              <a:gd name="connsiteY5" fmla="*/ 783491 h 3843470"/>
              <a:gd name="connsiteX6" fmla="*/ 308525 w 5436614"/>
              <a:gd name="connsiteY6" fmla="*/ 2939564 h 3843470"/>
              <a:gd name="connsiteX7" fmla="*/ 3039861 w 5436614"/>
              <a:gd name="connsiteY7" fmla="*/ 3409918 h 3843470"/>
              <a:gd name="connsiteX8" fmla="*/ 3123040 w 5436614"/>
              <a:gd name="connsiteY8" fmla="*/ 3843470 h 3843470"/>
              <a:gd name="connsiteX9" fmla="*/ 3573176 w 5436614"/>
              <a:gd name="connsiteY9" fmla="*/ 3367114 h 3843470"/>
              <a:gd name="connsiteX0" fmla="*/ 3733585 w 5436599"/>
              <a:gd name="connsiteY0" fmla="*/ 3417073 h 3843470"/>
              <a:gd name="connsiteX1" fmla="*/ 4830119 w 5436599"/>
              <a:gd name="connsiteY1" fmla="*/ 3086315 h 3843470"/>
              <a:gd name="connsiteX2" fmla="*/ 5436416 w 5436599"/>
              <a:gd name="connsiteY2" fmla="*/ 1525101 h 3843470"/>
              <a:gd name="connsiteX3" fmla="*/ 5038878 w 5436599"/>
              <a:gd name="connsiteY3" fmla="*/ 466701 h 3843470"/>
              <a:gd name="connsiteX4" fmla="*/ 1010176 w 5436599"/>
              <a:gd name="connsiteY4" fmla="*/ 19557 h 3843470"/>
              <a:gd name="connsiteX5" fmla="*/ 140691 w 5436599"/>
              <a:gd name="connsiteY5" fmla="*/ 783491 h 3843470"/>
              <a:gd name="connsiteX6" fmla="*/ 308525 w 5436599"/>
              <a:gd name="connsiteY6" fmla="*/ 2939564 h 3843470"/>
              <a:gd name="connsiteX7" fmla="*/ 3039861 w 5436599"/>
              <a:gd name="connsiteY7" fmla="*/ 3409918 h 3843470"/>
              <a:gd name="connsiteX8" fmla="*/ 3123040 w 5436599"/>
              <a:gd name="connsiteY8" fmla="*/ 3843470 h 3843470"/>
              <a:gd name="connsiteX9" fmla="*/ 3733585 w 5436599"/>
              <a:gd name="connsiteY9" fmla="*/ 3417073 h 3843470"/>
              <a:gd name="connsiteX0" fmla="*/ 3745572 w 5448586"/>
              <a:gd name="connsiteY0" fmla="*/ 3417073 h 3843470"/>
              <a:gd name="connsiteX1" fmla="*/ 4842106 w 5448586"/>
              <a:gd name="connsiteY1" fmla="*/ 3086315 h 3843470"/>
              <a:gd name="connsiteX2" fmla="*/ 5448403 w 5448586"/>
              <a:gd name="connsiteY2" fmla="*/ 1525101 h 3843470"/>
              <a:gd name="connsiteX3" fmla="*/ 5050865 w 5448586"/>
              <a:gd name="connsiteY3" fmla="*/ 466701 h 3843470"/>
              <a:gd name="connsiteX4" fmla="*/ 1022163 w 5448586"/>
              <a:gd name="connsiteY4" fmla="*/ 19557 h 3843470"/>
              <a:gd name="connsiteX5" fmla="*/ 152678 w 5448586"/>
              <a:gd name="connsiteY5" fmla="*/ 783491 h 3843470"/>
              <a:gd name="connsiteX6" fmla="*/ 320512 w 5448586"/>
              <a:gd name="connsiteY6" fmla="*/ 2939564 h 3843470"/>
              <a:gd name="connsiteX7" fmla="*/ 3236934 w 5448586"/>
              <a:gd name="connsiteY7" fmla="*/ 3422408 h 3843470"/>
              <a:gd name="connsiteX8" fmla="*/ 3135027 w 5448586"/>
              <a:gd name="connsiteY8" fmla="*/ 3843470 h 3843470"/>
              <a:gd name="connsiteX9" fmla="*/ 3745572 w 5448586"/>
              <a:gd name="connsiteY9" fmla="*/ 3417073 h 3843470"/>
              <a:gd name="connsiteX0" fmla="*/ 3745572 w 5448586"/>
              <a:gd name="connsiteY0" fmla="*/ 3417073 h 3793511"/>
              <a:gd name="connsiteX1" fmla="*/ 4842106 w 5448586"/>
              <a:gd name="connsiteY1" fmla="*/ 3086315 h 3793511"/>
              <a:gd name="connsiteX2" fmla="*/ 5448403 w 5448586"/>
              <a:gd name="connsiteY2" fmla="*/ 1525101 h 3793511"/>
              <a:gd name="connsiteX3" fmla="*/ 5050865 w 5448586"/>
              <a:gd name="connsiteY3" fmla="*/ 466701 h 3793511"/>
              <a:gd name="connsiteX4" fmla="*/ 1022163 w 5448586"/>
              <a:gd name="connsiteY4" fmla="*/ 19557 h 3793511"/>
              <a:gd name="connsiteX5" fmla="*/ 152678 w 5448586"/>
              <a:gd name="connsiteY5" fmla="*/ 783491 h 3793511"/>
              <a:gd name="connsiteX6" fmla="*/ 320512 w 5448586"/>
              <a:gd name="connsiteY6" fmla="*/ 2939564 h 3793511"/>
              <a:gd name="connsiteX7" fmla="*/ 3236934 w 5448586"/>
              <a:gd name="connsiteY7" fmla="*/ 3422408 h 3793511"/>
              <a:gd name="connsiteX8" fmla="*/ 3233739 w 5448586"/>
              <a:gd name="connsiteY8" fmla="*/ 3793511 h 3793511"/>
              <a:gd name="connsiteX9" fmla="*/ 3745572 w 5448586"/>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850484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850484 w 5451779"/>
              <a:gd name="connsiteY9" fmla="*/ 3417073 h 3688651"/>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51779" h="3663685">
                <a:moveTo>
                  <a:pt x="3850484" y="3417073"/>
                </a:moveTo>
                <a:cubicBezTo>
                  <a:pt x="4310029" y="3448903"/>
                  <a:pt x="4661186" y="3376665"/>
                  <a:pt x="4927311" y="3061336"/>
                </a:cubicBezTo>
                <a:cubicBezTo>
                  <a:pt x="5193436" y="2746007"/>
                  <a:pt x="5426837" y="1957540"/>
                  <a:pt x="5447234" y="1525101"/>
                </a:cubicBezTo>
                <a:cubicBezTo>
                  <a:pt x="5467631" y="1092662"/>
                  <a:pt x="5433316" y="716660"/>
                  <a:pt x="5049696" y="466701"/>
                </a:cubicBezTo>
                <a:cubicBezTo>
                  <a:pt x="4607927" y="262351"/>
                  <a:pt x="2070438" y="-86269"/>
                  <a:pt x="1020994" y="19557"/>
                </a:cubicBezTo>
                <a:cubicBezTo>
                  <a:pt x="535543" y="83769"/>
                  <a:pt x="235013" y="410480"/>
                  <a:pt x="151509" y="783491"/>
                </a:cubicBezTo>
                <a:cubicBezTo>
                  <a:pt x="36175" y="1298843"/>
                  <a:pt x="-191714" y="2499745"/>
                  <a:pt x="319343" y="2939564"/>
                </a:cubicBezTo>
                <a:cubicBezTo>
                  <a:pt x="830400" y="3379383"/>
                  <a:pt x="1915828" y="3438255"/>
                  <a:pt x="3217850" y="3422408"/>
                </a:cubicBezTo>
                <a:cubicBezTo>
                  <a:pt x="3251514" y="3541738"/>
                  <a:pt x="3248347" y="3539098"/>
                  <a:pt x="3195190" y="3663685"/>
                </a:cubicBezTo>
                <a:cubicBezTo>
                  <a:pt x="3584414" y="3580975"/>
                  <a:pt x="3850484" y="3417073"/>
                  <a:pt x="3850484" y="3417073"/>
                </a:cubicBezTo>
                <a:close/>
              </a:path>
            </a:pathLst>
          </a:custGeom>
          <a:solidFill>
            <a:schemeClr val="bg1"/>
          </a:solidFill>
          <a:ln w="19050" cap="flat">
            <a:noFill/>
            <a:prstDash val="solid"/>
            <a:miter/>
          </a:ln>
        </p:spPr>
        <p:txBody>
          <a:bodyPr rtlCol="0" anchor="ctr"/>
          <a:lstStyle/>
          <a:p>
            <a:endParaRPr lang="en-US"/>
          </a:p>
        </p:txBody>
      </p:sp>
      <p:sp>
        <p:nvSpPr>
          <p:cNvPr id="1051" name="Freeform: Shape 1050">
            <a:extLst>
              <a:ext uri="{FF2B5EF4-FFF2-40B4-BE49-F238E27FC236}">
                <a16:creationId xmlns:a16="http://schemas.microsoft.com/office/drawing/2014/main" id="{A7F160B5-A1CE-4576-8323-263FB7D1B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2232" y="968193"/>
            <a:ext cx="3479617" cy="3819791"/>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 name="connsiteX0" fmla="*/ 3495230 w 5358668"/>
              <a:gd name="connsiteY0" fmla="*/ 3367114 h 3905918"/>
              <a:gd name="connsiteX1" fmla="*/ 4752173 w 5358668"/>
              <a:gd name="connsiteY1" fmla="*/ 3086315 h 3905918"/>
              <a:gd name="connsiteX2" fmla="*/ 5358470 w 5358668"/>
              <a:gd name="connsiteY2" fmla="*/ 1525101 h 3905918"/>
              <a:gd name="connsiteX3" fmla="*/ 4960932 w 5358668"/>
              <a:gd name="connsiteY3" fmla="*/ 466701 h 3905918"/>
              <a:gd name="connsiteX4" fmla="*/ 932230 w 5358668"/>
              <a:gd name="connsiteY4" fmla="*/ 19557 h 3905918"/>
              <a:gd name="connsiteX5" fmla="*/ 62745 w 5358668"/>
              <a:gd name="connsiteY5" fmla="*/ 783491 h 3905918"/>
              <a:gd name="connsiteX6" fmla="*/ 230579 w 5358668"/>
              <a:gd name="connsiteY6" fmla="*/ 2939564 h 3905918"/>
              <a:gd name="connsiteX7" fmla="*/ 2493030 w 5358668"/>
              <a:gd name="connsiteY7" fmla="*/ 3459876 h 3905918"/>
              <a:gd name="connsiteX8" fmla="*/ 2539191 w 5358668"/>
              <a:gd name="connsiteY8" fmla="*/ 3905918 h 3905918"/>
              <a:gd name="connsiteX9" fmla="*/ 3495230 w 5358668"/>
              <a:gd name="connsiteY9" fmla="*/ 3367114 h 3905918"/>
              <a:gd name="connsiteX0" fmla="*/ 3573176 w 5436614"/>
              <a:gd name="connsiteY0" fmla="*/ 3367114 h 3905918"/>
              <a:gd name="connsiteX1" fmla="*/ 4830119 w 5436614"/>
              <a:gd name="connsiteY1" fmla="*/ 3086315 h 3905918"/>
              <a:gd name="connsiteX2" fmla="*/ 5436416 w 5436614"/>
              <a:gd name="connsiteY2" fmla="*/ 1525101 h 3905918"/>
              <a:gd name="connsiteX3" fmla="*/ 5038878 w 5436614"/>
              <a:gd name="connsiteY3" fmla="*/ 466701 h 3905918"/>
              <a:gd name="connsiteX4" fmla="*/ 1010176 w 5436614"/>
              <a:gd name="connsiteY4" fmla="*/ 19557 h 3905918"/>
              <a:gd name="connsiteX5" fmla="*/ 140691 w 5436614"/>
              <a:gd name="connsiteY5" fmla="*/ 783491 h 3905918"/>
              <a:gd name="connsiteX6" fmla="*/ 308525 w 5436614"/>
              <a:gd name="connsiteY6" fmla="*/ 2939564 h 3905918"/>
              <a:gd name="connsiteX7" fmla="*/ 3039861 w 5436614"/>
              <a:gd name="connsiteY7" fmla="*/ 3409918 h 3905918"/>
              <a:gd name="connsiteX8" fmla="*/ 2617137 w 5436614"/>
              <a:gd name="connsiteY8" fmla="*/ 3905918 h 3905918"/>
              <a:gd name="connsiteX9" fmla="*/ 3573176 w 5436614"/>
              <a:gd name="connsiteY9" fmla="*/ 3367114 h 3905918"/>
              <a:gd name="connsiteX0" fmla="*/ 3573176 w 5436614"/>
              <a:gd name="connsiteY0" fmla="*/ 3367114 h 3843470"/>
              <a:gd name="connsiteX1" fmla="*/ 4830119 w 5436614"/>
              <a:gd name="connsiteY1" fmla="*/ 3086315 h 3843470"/>
              <a:gd name="connsiteX2" fmla="*/ 5436416 w 5436614"/>
              <a:gd name="connsiteY2" fmla="*/ 1525101 h 3843470"/>
              <a:gd name="connsiteX3" fmla="*/ 5038878 w 5436614"/>
              <a:gd name="connsiteY3" fmla="*/ 466701 h 3843470"/>
              <a:gd name="connsiteX4" fmla="*/ 1010176 w 5436614"/>
              <a:gd name="connsiteY4" fmla="*/ 19557 h 3843470"/>
              <a:gd name="connsiteX5" fmla="*/ 140691 w 5436614"/>
              <a:gd name="connsiteY5" fmla="*/ 783491 h 3843470"/>
              <a:gd name="connsiteX6" fmla="*/ 308525 w 5436614"/>
              <a:gd name="connsiteY6" fmla="*/ 2939564 h 3843470"/>
              <a:gd name="connsiteX7" fmla="*/ 3039861 w 5436614"/>
              <a:gd name="connsiteY7" fmla="*/ 3409918 h 3843470"/>
              <a:gd name="connsiteX8" fmla="*/ 3123040 w 5436614"/>
              <a:gd name="connsiteY8" fmla="*/ 3843470 h 3843470"/>
              <a:gd name="connsiteX9" fmla="*/ 3573176 w 5436614"/>
              <a:gd name="connsiteY9" fmla="*/ 3367114 h 3843470"/>
              <a:gd name="connsiteX0" fmla="*/ 3733585 w 5436599"/>
              <a:gd name="connsiteY0" fmla="*/ 3417073 h 3843470"/>
              <a:gd name="connsiteX1" fmla="*/ 4830119 w 5436599"/>
              <a:gd name="connsiteY1" fmla="*/ 3086315 h 3843470"/>
              <a:gd name="connsiteX2" fmla="*/ 5436416 w 5436599"/>
              <a:gd name="connsiteY2" fmla="*/ 1525101 h 3843470"/>
              <a:gd name="connsiteX3" fmla="*/ 5038878 w 5436599"/>
              <a:gd name="connsiteY3" fmla="*/ 466701 h 3843470"/>
              <a:gd name="connsiteX4" fmla="*/ 1010176 w 5436599"/>
              <a:gd name="connsiteY4" fmla="*/ 19557 h 3843470"/>
              <a:gd name="connsiteX5" fmla="*/ 140691 w 5436599"/>
              <a:gd name="connsiteY5" fmla="*/ 783491 h 3843470"/>
              <a:gd name="connsiteX6" fmla="*/ 308525 w 5436599"/>
              <a:gd name="connsiteY6" fmla="*/ 2939564 h 3843470"/>
              <a:gd name="connsiteX7" fmla="*/ 3039861 w 5436599"/>
              <a:gd name="connsiteY7" fmla="*/ 3409918 h 3843470"/>
              <a:gd name="connsiteX8" fmla="*/ 3123040 w 5436599"/>
              <a:gd name="connsiteY8" fmla="*/ 3843470 h 3843470"/>
              <a:gd name="connsiteX9" fmla="*/ 3733585 w 5436599"/>
              <a:gd name="connsiteY9" fmla="*/ 3417073 h 3843470"/>
              <a:gd name="connsiteX0" fmla="*/ 3745572 w 5448586"/>
              <a:gd name="connsiteY0" fmla="*/ 3417073 h 3843470"/>
              <a:gd name="connsiteX1" fmla="*/ 4842106 w 5448586"/>
              <a:gd name="connsiteY1" fmla="*/ 3086315 h 3843470"/>
              <a:gd name="connsiteX2" fmla="*/ 5448403 w 5448586"/>
              <a:gd name="connsiteY2" fmla="*/ 1525101 h 3843470"/>
              <a:gd name="connsiteX3" fmla="*/ 5050865 w 5448586"/>
              <a:gd name="connsiteY3" fmla="*/ 466701 h 3843470"/>
              <a:gd name="connsiteX4" fmla="*/ 1022163 w 5448586"/>
              <a:gd name="connsiteY4" fmla="*/ 19557 h 3843470"/>
              <a:gd name="connsiteX5" fmla="*/ 152678 w 5448586"/>
              <a:gd name="connsiteY5" fmla="*/ 783491 h 3843470"/>
              <a:gd name="connsiteX6" fmla="*/ 320512 w 5448586"/>
              <a:gd name="connsiteY6" fmla="*/ 2939564 h 3843470"/>
              <a:gd name="connsiteX7" fmla="*/ 3236934 w 5448586"/>
              <a:gd name="connsiteY7" fmla="*/ 3422408 h 3843470"/>
              <a:gd name="connsiteX8" fmla="*/ 3135027 w 5448586"/>
              <a:gd name="connsiteY8" fmla="*/ 3843470 h 3843470"/>
              <a:gd name="connsiteX9" fmla="*/ 3745572 w 5448586"/>
              <a:gd name="connsiteY9" fmla="*/ 3417073 h 3843470"/>
              <a:gd name="connsiteX0" fmla="*/ 3745572 w 5448586"/>
              <a:gd name="connsiteY0" fmla="*/ 3417073 h 3793511"/>
              <a:gd name="connsiteX1" fmla="*/ 4842106 w 5448586"/>
              <a:gd name="connsiteY1" fmla="*/ 3086315 h 3793511"/>
              <a:gd name="connsiteX2" fmla="*/ 5448403 w 5448586"/>
              <a:gd name="connsiteY2" fmla="*/ 1525101 h 3793511"/>
              <a:gd name="connsiteX3" fmla="*/ 5050865 w 5448586"/>
              <a:gd name="connsiteY3" fmla="*/ 466701 h 3793511"/>
              <a:gd name="connsiteX4" fmla="*/ 1022163 w 5448586"/>
              <a:gd name="connsiteY4" fmla="*/ 19557 h 3793511"/>
              <a:gd name="connsiteX5" fmla="*/ 152678 w 5448586"/>
              <a:gd name="connsiteY5" fmla="*/ 783491 h 3793511"/>
              <a:gd name="connsiteX6" fmla="*/ 320512 w 5448586"/>
              <a:gd name="connsiteY6" fmla="*/ 2939564 h 3793511"/>
              <a:gd name="connsiteX7" fmla="*/ 3236934 w 5448586"/>
              <a:gd name="connsiteY7" fmla="*/ 3422408 h 3793511"/>
              <a:gd name="connsiteX8" fmla="*/ 3233739 w 5448586"/>
              <a:gd name="connsiteY8" fmla="*/ 3793511 h 3793511"/>
              <a:gd name="connsiteX9" fmla="*/ 3745572 w 5448586"/>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850484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850484 w 5451779"/>
              <a:gd name="connsiteY9" fmla="*/ 3417073 h 3688651"/>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51779" h="3663685">
                <a:moveTo>
                  <a:pt x="3850484" y="3417073"/>
                </a:moveTo>
                <a:cubicBezTo>
                  <a:pt x="4310029" y="3448903"/>
                  <a:pt x="4661186" y="3376665"/>
                  <a:pt x="4927311" y="3061336"/>
                </a:cubicBezTo>
                <a:cubicBezTo>
                  <a:pt x="5193436" y="2746007"/>
                  <a:pt x="5426837" y="1957540"/>
                  <a:pt x="5447234" y="1525101"/>
                </a:cubicBezTo>
                <a:cubicBezTo>
                  <a:pt x="5467631" y="1092662"/>
                  <a:pt x="5433316" y="716660"/>
                  <a:pt x="5049696" y="466701"/>
                </a:cubicBezTo>
                <a:cubicBezTo>
                  <a:pt x="4607927" y="262351"/>
                  <a:pt x="2070438" y="-86269"/>
                  <a:pt x="1020994" y="19557"/>
                </a:cubicBezTo>
                <a:cubicBezTo>
                  <a:pt x="535543" y="83769"/>
                  <a:pt x="235013" y="410480"/>
                  <a:pt x="151509" y="783491"/>
                </a:cubicBezTo>
                <a:cubicBezTo>
                  <a:pt x="36175" y="1298843"/>
                  <a:pt x="-191714" y="2499745"/>
                  <a:pt x="319343" y="2939564"/>
                </a:cubicBezTo>
                <a:cubicBezTo>
                  <a:pt x="830400" y="3379383"/>
                  <a:pt x="1915828" y="3438255"/>
                  <a:pt x="3217850" y="3422408"/>
                </a:cubicBezTo>
                <a:cubicBezTo>
                  <a:pt x="3251514" y="3541738"/>
                  <a:pt x="3248347" y="3539098"/>
                  <a:pt x="3195190" y="3663685"/>
                </a:cubicBezTo>
                <a:cubicBezTo>
                  <a:pt x="3584414" y="3580975"/>
                  <a:pt x="3850484" y="3417073"/>
                  <a:pt x="3850484" y="3417073"/>
                </a:cubicBezTo>
                <a:close/>
              </a:path>
            </a:pathLst>
          </a:custGeom>
          <a:noFill/>
          <a:ln w="19050" cap="flat">
            <a:solidFill>
              <a:schemeClr val="tx1"/>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0ED00FE3-69A7-0AF5-44D7-C5355FD47B36}"/>
              </a:ext>
            </a:extLst>
          </p:cNvPr>
          <p:cNvSpPr>
            <a:spLocks noGrp="1" noRot="1" noMove="1" noResize="1" noEditPoints="1" noAdjustHandles="1" noChangeArrowheads="1" noChangeShapeType="1"/>
          </p:cNvSpPr>
          <p:nvPr>
            <p:ph type="ctrTitle"/>
          </p:nvPr>
        </p:nvSpPr>
        <p:spPr>
          <a:xfrm>
            <a:off x="730794" y="1421217"/>
            <a:ext cx="2884074" cy="2795184"/>
          </a:xfrm>
        </p:spPr>
        <p:txBody>
          <a:bodyPr vert="horz" lIns="91440" tIns="45720" rIns="91440" bIns="45720" rtlCol="0" anchor="ctr">
            <a:normAutofit fontScale="90000"/>
          </a:bodyPr>
          <a:lstStyle/>
          <a:p>
            <a:pPr>
              <a:lnSpc>
                <a:spcPct val="90000"/>
              </a:lnSpc>
            </a:pPr>
            <a:br>
              <a:rPr lang="en-US" sz="2200" dirty="0"/>
            </a:br>
            <a:r>
              <a:rPr lang="en-US" dirty="0"/>
              <a:t>Own your expertise but don’t be a jerk</a:t>
            </a:r>
          </a:p>
        </p:txBody>
      </p:sp>
      <p:sp>
        <p:nvSpPr>
          <p:cNvPr id="3" name="Subtitle 2">
            <a:extLst>
              <a:ext uri="{FF2B5EF4-FFF2-40B4-BE49-F238E27FC236}">
                <a16:creationId xmlns:a16="http://schemas.microsoft.com/office/drawing/2014/main" id="{73E35B47-7B64-5794-F0EC-8AE162066ABD}"/>
              </a:ext>
            </a:extLst>
          </p:cNvPr>
          <p:cNvSpPr>
            <a:spLocks noGrp="1" noRot="1" noMove="1" noResize="1" noEditPoints="1" noAdjustHandles="1" noChangeArrowheads="1" noChangeShapeType="1"/>
          </p:cNvSpPr>
          <p:nvPr>
            <p:ph type="subTitle" idx="1"/>
          </p:nvPr>
        </p:nvSpPr>
        <p:spPr>
          <a:xfrm>
            <a:off x="347144" y="4787985"/>
            <a:ext cx="2940049" cy="1593344"/>
          </a:xfrm>
        </p:spPr>
        <p:txBody>
          <a:bodyPr vert="horz" lIns="91440" tIns="45720" rIns="91440" bIns="45720" rtlCol="0">
            <a:normAutofit/>
          </a:bodyPr>
          <a:lstStyle/>
          <a:p>
            <a:pPr algn="ctr"/>
            <a:r>
              <a:rPr lang="en-GB" sz="2800" dirty="0"/>
              <a:t>Recognise the value you bring, as well as the expertise of others. </a:t>
            </a:r>
            <a:r>
              <a:rPr lang="en-US" sz="2800" dirty="0"/>
              <a:t> </a:t>
            </a:r>
          </a:p>
        </p:txBody>
      </p:sp>
      <p:sp>
        <p:nvSpPr>
          <p:cNvPr id="5" name="Subtitle 2">
            <a:extLst>
              <a:ext uri="{FF2B5EF4-FFF2-40B4-BE49-F238E27FC236}">
                <a16:creationId xmlns:a16="http://schemas.microsoft.com/office/drawing/2014/main" id="{D590AC1B-C043-54B3-8FBB-D299936921F6}"/>
              </a:ext>
            </a:extLst>
          </p:cNvPr>
          <p:cNvSpPr txBox="1">
            <a:spLocks noGrp="1" noRot="1" noMove="1" noResize="1" noEditPoints="1" noAdjustHandles="1" noChangeArrowheads="1" noChangeShapeType="1"/>
          </p:cNvSpPr>
          <p:nvPr/>
        </p:nvSpPr>
        <p:spPr>
          <a:xfrm>
            <a:off x="2582797" y="6287705"/>
            <a:ext cx="6237675" cy="403615"/>
          </a:xfrm>
          <a:prstGeom prst="rect">
            <a:avLst/>
          </a:prstGeom>
        </p:spPr>
        <p:txBody>
          <a:bodyPr vert="horz" lIns="91440" tIns="45720" rIns="91440" bIns="45720" rtlCol="0" anchor="ctr">
            <a:normAutofit fontScale="92500"/>
          </a:bodyPr>
          <a:lstStyle>
            <a:lvl1pPr marL="0" indent="0" algn="l" defTabSz="914400" rtl="0" eaLnBrk="1" latinLnBrk="0" hangingPunct="1">
              <a:lnSpc>
                <a:spcPct val="100000"/>
              </a:lnSpc>
              <a:spcBef>
                <a:spcPts val="1000"/>
              </a:spcBef>
              <a:buSzPct val="73000"/>
              <a:buFontTx/>
              <a:buNone/>
              <a:defRPr sz="3200" b="1" kern="1200" spc="50" baseline="0">
                <a:solidFill>
                  <a:schemeClr val="tx1"/>
                </a:solidFill>
                <a:latin typeface="+mn-lt"/>
                <a:ea typeface="+mn-ea"/>
                <a:cs typeface="+mn-cs"/>
              </a:defRPr>
            </a:lvl1pPr>
            <a:lvl2pPr marL="457200" indent="0" algn="ctr" defTabSz="914400" rtl="0" eaLnBrk="1" latinLnBrk="0" hangingPunct="1">
              <a:lnSpc>
                <a:spcPct val="100000"/>
              </a:lnSpc>
              <a:spcBef>
                <a:spcPts val="500"/>
              </a:spcBef>
              <a:buSzPct val="70000"/>
              <a:buFont typeface="Arial" panose="020B0604020202020204" pitchFamily="34" charset="0"/>
              <a:buNone/>
              <a:defRPr sz="2000" b="1" kern="1200" spc="50" baseline="0">
                <a:solidFill>
                  <a:schemeClr val="tx1"/>
                </a:solidFill>
                <a:latin typeface="+mn-lt"/>
                <a:ea typeface="+mn-ea"/>
                <a:cs typeface="+mn-cs"/>
              </a:defRPr>
            </a:lvl2pPr>
            <a:lvl3pPr marL="914400" indent="0" algn="ctr" defTabSz="914400" rtl="0" eaLnBrk="1" latinLnBrk="0" hangingPunct="1">
              <a:lnSpc>
                <a:spcPct val="100000"/>
              </a:lnSpc>
              <a:spcBef>
                <a:spcPts val="500"/>
              </a:spcBef>
              <a:buSzPct val="73000"/>
              <a:buFontTx/>
              <a:buNone/>
              <a:defRPr sz="1800" b="1" kern="1200" spc="50" baseline="0">
                <a:solidFill>
                  <a:schemeClr val="tx1"/>
                </a:solidFill>
                <a:latin typeface="+mn-lt"/>
                <a:ea typeface="+mn-ea"/>
                <a:cs typeface="+mn-cs"/>
              </a:defRPr>
            </a:lvl3pPr>
            <a:lvl4pPr marL="1371600" indent="0" algn="ctr" defTabSz="914400" rtl="0" eaLnBrk="1" latinLnBrk="0" hangingPunct="1">
              <a:lnSpc>
                <a:spcPct val="100000"/>
              </a:lnSpc>
              <a:spcBef>
                <a:spcPts val="500"/>
              </a:spcBef>
              <a:buSzPct val="73000"/>
              <a:buFont typeface="Arial" panose="020B0604020202020204" pitchFamily="34" charset="0"/>
              <a:buNone/>
              <a:defRPr sz="1600" b="1" kern="1200" spc="50" baseline="0">
                <a:solidFill>
                  <a:schemeClr val="tx1"/>
                </a:solidFill>
                <a:latin typeface="+mn-lt"/>
                <a:ea typeface="+mn-ea"/>
                <a:cs typeface="+mn-cs"/>
              </a:defRPr>
            </a:lvl4pPr>
            <a:lvl5pPr marL="1828800" indent="0" algn="ctr" defTabSz="914400" rtl="0" eaLnBrk="1" latinLnBrk="0" hangingPunct="1">
              <a:lnSpc>
                <a:spcPct val="100000"/>
              </a:lnSpc>
              <a:spcBef>
                <a:spcPts val="500"/>
              </a:spcBef>
              <a:buSzPct val="73000"/>
              <a:buFontTx/>
              <a:buNone/>
              <a:defRPr sz="1600" b="1" kern="1200" spc="50" baseline="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defTabSz="457200"/>
            <a:r>
              <a:rPr lang="en-GB" sz="1800" i="1" dirty="0"/>
              <a:t>Not too hot, not too cold, but just right. And let’s overlook Goldilocks’ penchant for breaking and entering</a:t>
            </a:r>
            <a:endParaRPr lang="en-US" sz="1800" i="1" dirty="0"/>
          </a:p>
        </p:txBody>
      </p:sp>
    </p:spTree>
    <p:extLst>
      <p:ext uri="{BB962C8B-B14F-4D97-AF65-F5344CB8AC3E}">
        <p14:creationId xmlns:p14="http://schemas.microsoft.com/office/powerpoint/2010/main" val="3759606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70" name="Rectangle 2069">
            <a:extLst>
              <a:ext uri="{FF2B5EF4-FFF2-40B4-BE49-F238E27FC236}">
                <a16:creationId xmlns:a16="http://schemas.microsoft.com/office/drawing/2014/main" id="{D0940C6F-9A54-410C-9BCD-203E8D97F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2" name="Freeform: Shape 2071">
            <a:extLst>
              <a:ext uri="{FF2B5EF4-FFF2-40B4-BE49-F238E27FC236}">
                <a16:creationId xmlns:a16="http://schemas.microsoft.com/office/drawing/2014/main" id="{F646C6CE-72A6-48A2-BAA1-A9BD9AE02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840810" y="0"/>
            <a:ext cx="5303190" cy="6858000"/>
          </a:xfrm>
          <a:custGeom>
            <a:avLst/>
            <a:gdLst>
              <a:gd name="connsiteX0" fmla="*/ 7430701 w 7551955"/>
              <a:gd name="connsiteY0" fmla="*/ 6858000 h 6858000"/>
              <a:gd name="connsiteX1" fmla="*/ 0 w 7551955"/>
              <a:gd name="connsiteY1" fmla="*/ 6858000 h 6858000"/>
              <a:gd name="connsiteX2" fmla="*/ 0 w 7551955"/>
              <a:gd name="connsiteY2" fmla="*/ 0 h 6858000"/>
              <a:gd name="connsiteX3" fmla="*/ 7505795 w 7551955"/>
              <a:gd name="connsiteY3" fmla="*/ 0 h 6858000"/>
              <a:gd name="connsiteX4" fmla="*/ 7520785 w 7551955"/>
              <a:gd name="connsiteY4" fmla="*/ 379063 h 6858000"/>
              <a:gd name="connsiteX5" fmla="*/ 7433327 w 7551955"/>
              <a:gd name="connsiteY5" fmla="*/ 68036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1955" h="6858000">
                <a:moveTo>
                  <a:pt x="7430701" y="6858000"/>
                </a:moveTo>
                <a:lnTo>
                  <a:pt x="0" y="6858000"/>
                </a:lnTo>
                <a:lnTo>
                  <a:pt x="0" y="0"/>
                </a:lnTo>
                <a:lnTo>
                  <a:pt x="7505795" y="0"/>
                </a:lnTo>
                <a:lnTo>
                  <a:pt x="7520785" y="379063"/>
                </a:lnTo>
                <a:cubicBezTo>
                  <a:pt x="7596581" y="2601669"/>
                  <a:pt x="7521128" y="5461844"/>
                  <a:pt x="7433327" y="6803646"/>
                </a:cubicBezTo>
                <a:close/>
              </a:path>
            </a:pathLst>
          </a:cu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74" name="Freeform: Shape 2073">
            <a:extLst>
              <a:ext uri="{FF2B5EF4-FFF2-40B4-BE49-F238E27FC236}">
                <a16:creationId xmlns:a16="http://schemas.microsoft.com/office/drawing/2014/main" id="{F6AFF5CE-B67C-4572-A244-872A4D90EB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1286044">
            <a:off x="593930" y="958118"/>
            <a:ext cx="3199862" cy="3813636"/>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 name="connsiteX0" fmla="*/ 0 w 826698"/>
              <a:gd name="connsiteY0" fmla="*/ 684914 h 717147"/>
              <a:gd name="connsiteX1" fmla="*/ 373741 w 826698"/>
              <a:gd name="connsiteY1" fmla="*/ 710860 h 717147"/>
              <a:gd name="connsiteX2" fmla="*/ 812900 w 826698"/>
              <a:gd name="connsiteY2" fmla="*/ 445100 h 717147"/>
              <a:gd name="connsiteX3" fmla="*/ 581207 w 826698"/>
              <a:gd name="connsiteY3" fmla="*/ 14091 h 717147"/>
              <a:gd name="connsiteX4" fmla="*/ 59263 w 826698"/>
              <a:gd name="connsiteY4" fmla="*/ 272875 h 717147"/>
              <a:gd name="connsiteX5" fmla="*/ 56596 w 826698"/>
              <a:gd name="connsiteY5" fmla="*/ 583866 h 717147"/>
              <a:gd name="connsiteX6" fmla="*/ 0 w 826698"/>
              <a:gd name="connsiteY6" fmla="*/ 684914 h 717147"/>
              <a:gd name="connsiteX0" fmla="*/ 0 w 824673"/>
              <a:gd name="connsiteY0" fmla="*/ 684914 h 717147"/>
              <a:gd name="connsiteX1" fmla="*/ 373741 w 824673"/>
              <a:gd name="connsiteY1" fmla="*/ 710860 h 717147"/>
              <a:gd name="connsiteX2" fmla="*/ 812900 w 824673"/>
              <a:gd name="connsiteY2" fmla="*/ 445100 h 717147"/>
              <a:gd name="connsiteX3" fmla="*/ 581207 w 824673"/>
              <a:gd name="connsiteY3" fmla="*/ 14091 h 717147"/>
              <a:gd name="connsiteX4" fmla="*/ 59263 w 824673"/>
              <a:gd name="connsiteY4" fmla="*/ 272875 h 717147"/>
              <a:gd name="connsiteX5" fmla="*/ 56596 w 824673"/>
              <a:gd name="connsiteY5" fmla="*/ 583866 h 717147"/>
              <a:gd name="connsiteX6" fmla="*/ 0 w 824673"/>
              <a:gd name="connsiteY6" fmla="*/ 684914 h 717147"/>
              <a:gd name="connsiteX0" fmla="*/ 0 w 824673"/>
              <a:gd name="connsiteY0" fmla="*/ 674404 h 706637"/>
              <a:gd name="connsiteX1" fmla="*/ 373741 w 824673"/>
              <a:gd name="connsiteY1" fmla="*/ 700350 h 706637"/>
              <a:gd name="connsiteX2" fmla="*/ 812900 w 824673"/>
              <a:gd name="connsiteY2" fmla="*/ 434590 h 706637"/>
              <a:gd name="connsiteX3" fmla="*/ 581207 w 824673"/>
              <a:gd name="connsiteY3" fmla="*/ 3581 h 706637"/>
              <a:gd name="connsiteX4" fmla="*/ 59263 w 824673"/>
              <a:gd name="connsiteY4" fmla="*/ 262365 h 706637"/>
              <a:gd name="connsiteX5" fmla="*/ 56596 w 824673"/>
              <a:gd name="connsiteY5" fmla="*/ 573356 h 706637"/>
              <a:gd name="connsiteX6" fmla="*/ 0 w 824673"/>
              <a:gd name="connsiteY6" fmla="*/ 674404 h 706637"/>
              <a:gd name="connsiteX0" fmla="*/ 0 w 824673"/>
              <a:gd name="connsiteY0" fmla="*/ 674404 h 705498"/>
              <a:gd name="connsiteX1" fmla="*/ 373741 w 824673"/>
              <a:gd name="connsiteY1" fmla="*/ 700350 h 705498"/>
              <a:gd name="connsiteX2" fmla="*/ 812900 w 824673"/>
              <a:gd name="connsiteY2" fmla="*/ 434590 h 705498"/>
              <a:gd name="connsiteX3" fmla="*/ 581207 w 824673"/>
              <a:gd name="connsiteY3" fmla="*/ 3581 h 705498"/>
              <a:gd name="connsiteX4" fmla="*/ 59263 w 824673"/>
              <a:gd name="connsiteY4" fmla="*/ 262365 h 705498"/>
              <a:gd name="connsiteX5" fmla="*/ 56596 w 824673"/>
              <a:gd name="connsiteY5" fmla="*/ 573356 h 705498"/>
              <a:gd name="connsiteX6" fmla="*/ 0 w 824673"/>
              <a:gd name="connsiteY6" fmla="*/ 674404 h 705498"/>
              <a:gd name="connsiteX0" fmla="*/ 0 w 825801"/>
              <a:gd name="connsiteY0" fmla="*/ 674404 h 712003"/>
              <a:gd name="connsiteX1" fmla="*/ 373741 w 825801"/>
              <a:gd name="connsiteY1" fmla="*/ 700350 h 712003"/>
              <a:gd name="connsiteX2" fmla="*/ 814209 w 825801"/>
              <a:gd name="connsiteY2" fmla="*/ 448725 h 712003"/>
              <a:gd name="connsiteX3" fmla="*/ 581207 w 825801"/>
              <a:gd name="connsiteY3" fmla="*/ 3581 h 712003"/>
              <a:gd name="connsiteX4" fmla="*/ 59263 w 825801"/>
              <a:gd name="connsiteY4" fmla="*/ 262365 h 712003"/>
              <a:gd name="connsiteX5" fmla="*/ 56596 w 825801"/>
              <a:gd name="connsiteY5" fmla="*/ 573356 h 712003"/>
              <a:gd name="connsiteX6" fmla="*/ 0 w 825801"/>
              <a:gd name="connsiteY6" fmla="*/ 674404 h 712003"/>
              <a:gd name="connsiteX0" fmla="*/ 0 w 825354"/>
              <a:gd name="connsiteY0" fmla="*/ 674404 h 712003"/>
              <a:gd name="connsiteX1" fmla="*/ 373741 w 825354"/>
              <a:gd name="connsiteY1" fmla="*/ 700350 h 712003"/>
              <a:gd name="connsiteX2" fmla="*/ 814209 w 825354"/>
              <a:gd name="connsiteY2" fmla="*/ 448725 h 712003"/>
              <a:gd name="connsiteX3" fmla="*/ 581207 w 825354"/>
              <a:gd name="connsiteY3" fmla="*/ 3581 h 712003"/>
              <a:gd name="connsiteX4" fmla="*/ 59263 w 825354"/>
              <a:gd name="connsiteY4" fmla="*/ 262365 h 712003"/>
              <a:gd name="connsiteX5" fmla="*/ 56596 w 825354"/>
              <a:gd name="connsiteY5" fmla="*/ 573356 h 712003"/>
              <a:gd name="connsiteX6" fmla="*/ 0 w 825354"/>
              <a:gd name="connsiteY6" fmla="*/ 674404 h 712003"/>
              <a:gd name="connsiteX0" fmla="*/ 0 w 824001"/>
              <a:gd name="connsiteY0" fmla="*/ 674404 h 702198"/>
              <a:gd name="connsiteX1" fmla="*/ 429494 w 824001"/>
              <a:gd name="connsiteY1" fmla="*/ 688873 h 702198"/>
              <a:gd name="connsiteX2" fmla="*/ 814209 w 824001"/>
              <a:gd name="connsiteY2" fmla="*/ 448725 h 702198"/>
              <a:gd name="connsiteX3" fmla="*/ 581207 w 824001"/>
              <a:gd name="connsiteY3" fmla="*/ 3581 h 702198"/>
              <a:gd name="connsiteX4" fmla="*/ 59263 w 824001"/>
              <a:gd name="connsiteY4" fmla="*/ 262365 h 702198"/>
              <a:gd name="connsiteX5" fmla="*/ 56596 w 824001"/>
              <a:gd name="connsiteY5" fmla="*/ 573356 h 702198"/>
              <a:gd name="connsiteX6" fmla="*/ 0 w 824001"/>
              <a:gd name="connsiteY6" fmla="*/ 674404 h 702198"/>
              <a:gd name="connsiteX0" fmla="*/ 0 w 824001"/>
              <a:gd name="connsiteY0" fmla="*/ 674404 h 693317"/>
              <a:gd name="connsiteX1" fmla="*/ 429494 w 824001"/>
              <a:gd name="connsiteY1" fmla="*/ 688873 h 693317"/>
              <a:gd name="connsiteX2" fmla="*/ 814209 w 824001"/>
              <a:gd name="connsiteY2" fmla="*/ 448725 h 693317"/>
              <a:gd name="connsiteX3" fmla="*/ 581207 w 824001"/>
              <a:gd name="connsiteY3" fmla="*/ 3581 h 693317"/>
              <a:gd name="connsiteX4" fmla="*/ 59263 w 824001"/>
              <a:gd name="connsiteY4" fmla="*/ 262365 h 693317"/>
              <a:gd name="connsiteX5" fmla="*/ 56596 w 824001"/>
              <a:gd name="connsiteY5" fmla="*/ 573356 h 693317"/>
              <a:gd name="connsiteX6" fmla="*/ 0 w 824001"/>
              <a:gd name="connsiteY6" fmla="*/ 674404 h 69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001" h="693317">
                <a:moveTo>
                  <a:pt x="0" y="674404"/>
                </a:moveTo>
                <a:cubicBezTo>
                  <a:pt x="170947" y="672309"/>
                  <a:pt x="289590" y="704889"/>
                  <a:pt x="429494" y="688873"/>
                </a:cubicBezTo>
                <a:cubicBezTo>
                  <a:pt x="585106" y="671059"/>
                  <a:pt x="788924" y="562940"/>
                  <a:pt x="814209" y="448725"/>
                </a:cubicBezTo>
                <a:cubicBezTo>
                  <a:pt x="839495" y="334510"/>
                  <a:pt x="832857" y="49206"/>
                  <a:pt x="581207" y="3581"/>
                </a:cubicBezTo>
                <a:cubicBezTo>
                  <a:pt x="485480" y="-3562"/>
                  <a:pt x="91955" y="-26684"/>
                  <a:pt x="59263" y="262365"/>
                </a:cubicBezTo>
                <a:cubicBezTo>
                  <a:pt x="43357" y="371331"/>
                  <a:pt x="56596" y="510015"/>
                  <a:pt x="56596" y="573356"/>
                </a:cubicBezTo>
                <a:cubicBezTo>
                  <a:pt x="57073" y="645079"/>
                  <a:pt x="0" y="674404"/>
                  <a:pt x="0" y="674404"/>
                </a:cubicBezTo>
                <a:close/>
              </a:path>
            </a:pathLst>
          </a:custGeom>
          <a:solidFill>
            <a:schemeClr val="bg1"/>
          </a:solidFill>
          <a:ln w="1905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0ED00FE3-69A7-0AF5-44D7-C5355FD47B36}"/>
              </a:ext>
            </a:extLst>
          </p:cNvPr>
          <p:cNvSpPr>
            <a:spLocks noGrp="1" noRot="1" noMove="1" noResize="1" noEditPoints="1" noAdjustHandles="1" noChangeArrowheads="1" noChangeShapeType="1"/>
          </p:cNvSpPr>
          <p:nvPr>
            <p:ph type="ctrTitle"/>
          </p:nvPr>
        </p:nvSpPr>
        <p:spPr>
          <a:xfrm>
            <a:off x="898571" y="1589343"/>
            <a:ext cx="2299468" cy="2628672"/>
          </a:xfrm>
        </p:spPr>
        <p:txBody>
          <a:bodyPr vert="horz" lIns="91440" tIns="45720" rIns="91440" bIns="45720" rtlCol="0" anchor="ctr">
            <a:normAutofit/>
          </a:bodyPr>
          <a:lstStyle/>
          <a:p>
            <a:r>
              <a:rPr lang="en-US" dirty="0"/>
              <a:t>Be you</a:t>
            </a:r>
          </a:p>
        </p:txBody>
      </p:sp>
      <p:sp>
        <p:nvSpPr>
          <p:cNvPr id="2076" name="Freeform: Shape 2075">
            <a:extLst>
              <a:ext uri="{FF2B5EF4-FFF2-40B4-BE49-F238E27FC236}">
                <a16:creationId xmlns:a16="http://schemas.microsoft.com/office/drawing/2014/main" id="{FB69A980-D397-4383-991D-6DC2FB1C3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1286044">
            <a:off x="551667" y="935488"/>
            <a:ext cx="3440751" cy="3813636"/>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 name="connsiteX0" fmla="*/ 0 w 826698"/>
              <a:gd name="connsiteY0" fmla="*/ 684914 h 717147"/>
              <a:gd name="connsiteX1" fmla="*/ 373741 w 826698"/>
              <a:gd name="connsiteY1" fmla="*/ 710860 h 717147"/>
              <a:gd name="connsiteX2" fmla="*/ 812900 w 826698"/>
              <a:gd name="connsiteY2" fmla="*/ 445100 h 717147"/>
              <a:gd name="connsiteX3" fmla="*/ 581207 w 826698"/>
              <a:gd name="connsiteY3" fmla="*/ 14091 h 717147"/>
              <a:gd name="connsiteX4" fmla="*/ 59263 w 826698"/>
              <a:gd name="connsiteY4" fmla="*/ 272875 h 717147"/>
              <a:gd name="connsiteX5" fmla="*/ 56596 w 826698"/>
              <a:gd name="connsiteY5" fmla="*/ 583866 h 717147"/>
              <a:gd name="connsiteX6" fmla="*/ 0 w 826698"/>
              <a:gd name="connsiteY6" fmla="*/ 684914 h 717147"/>
              <a:gd name="connsiteX0" fmla="*/ 0 w 824673"/>
              <a:gd name="connsiteY0" fmla="*/ 684914 h 717147"/>
              <a:gd name="connsiteX1" fmla="*/ 373741 w 824673"/>
              <a:gd name="connsiteY1" fmla="*/ 710860 h 717147"/>
              <a:gd name="connsiteX2" fmla="*/ 812900 w 824673"/>
              <a:gd name="connsiteY2" fmla="*/ 445100 h 717147"/>
              <a:gd name="connsiteX3" fmla="*/ 581207 w 824673"/>
              <a:gd name="connsiteY3" fmla="*/ 14091 h 717147"/>
              <a:gd name="connsiteX4" fmla="*/ 59263 w 824673"/>
              <a:gd name="connsiteY4" fmla="*/ 272875 h 717147"/>
              <a:gd name="connsiteX5" fmla="*/ 56596 w 824673"/>
              <a:gd name="connsiteY5" fmla="*/ 583866 h 717147"/>
              <a:gd name="connsiteX6" fmla="*/ 0 w 824673"/>
              <a:gd name="connsiteY6" fmla="*/ 684914 h 717147"/>
              <a:gd name="connsiteX0" fmla="*/ 0 w 824673"/>
              <a:gd name="connsiteY0" fmla="*/ 674404 h 706637"/>
              <a:gd name="connsiteX1" fmla="*/ 373741 w 824673"/>
              <a:gd name="connsiteY1" fmla="*/ 700350 h 706637"/>
              <a:gd name="connsiteX2" fmla="*/ 812900 w 824673"/>
              <a:gd name="connsiteY2" fmla="*/ 434590 h 706637"/>
              <a:gd name="connsiteX3" fmla="*/ 581207 w 824673"/>
              <a:gd name="connsiteY3" fmla="*/ 3581 h 706637"/>
              <a:gd name="connsiteX4" fmla="*/ 59263 w 824673"/>
              <a:gd name="connsiteY4" fmla="*/ 262365 h 706637"/>
              <a:gd name="connsiteX5" fmla="*/ 56596 w 824673"/>
              <a:gd name="connsiteY5" fmla="*/ 573356 h 706637"/>
              <a:gd name="connsiteX6" fmla="*/ 0 w 824673"/>
              <a:gd name="connsiteY6" fmla="*/ 674404 h 706637"/>
              <a:gd name="connsiteX0" fmla="*/ 0 w 824673"/>
              <a:gd name="connsiteY0" fmla="*/ 674404 h 705498"/>
              <a:gd name="connsiteX1" fmla="*/ 373741 w 824673"/>
              <a:gd name="connsiteY1" fmla="*/ 700350 h 705498"/>
              <a:gd name="connsiteX2" fmla="*/ 812900 w 824673"/>
              <a:gd name="connsiteY2" fmla="*/ 434590 h 705498"/>
              <a:gd name="connsiteX3" fmla="*/ 581207 w 824673"/>
              <a:gd name="connsiteY3" fmla="*/ 3581 h 705498"/>
              <a:gd name="connsiteX4" fmla="*/ 59263 w 824673"/>
              <a:gd name="connsiteY4" fmla="*/ 262365 h 705498"/>
              <a:gd name="connsiteX5" fmla="*/ 56596 w 824673"/>
              <a:gd name="connsiteY5" fmla="*/ 573356 h 705498"/>
              <a:gd name="connsiteX6" fmla="*/ 0 w 824673"/>
              <a:gd name="connsiteY6" fmla="*/ 674404 h 705498"/>
              <a:gd name="connsiteX0" fmla="*/ 0 w 825801"/>
              <a:gd name="connsiteY0" fmla="*/ 674404 h 712003"/>
              <a:gd name="connsiteX1" fmla="*/ 373741 w 825801"/>
              <a:gd name="connsiteY1" fmla="*/ 700350 h 712003"/>
              <a:gd name="connsiteX2" fmla="*/ 814209 w 825801"/>
              <a:gd name="connsiteY2" fmla="*/ 448725 h 712003"/>
              <a:gd name="connsiteX3" fmla="*/ 581207 w 825801"/>
              <a:gd name="connsiteY3" fmla="*/ 3581 h 712003"/>
              <a:gd name="connsiteX4" fmla="*/ 59263 w 825801"/>
              <a:gd name="connsiteY4" fmla="*/ 262365 h 712003"/>
              <a:gd name="connsiteX5" fmla="*/ 56596 w 825801"/>
              <a:gd name="connsiteY5" fmla="*/ 573356 h 712003"/>
              <a:gd name="connsiteX6" fmla="*/ 0 w 825801"/>
              <a:gd name="connsiteY6" fmla="*/ 674404 h 712003"/>
              <a:gd name="connsiteX0" fmla="*/ 0 w 825354"/>
              <a:gd name="connsiteY0" fmla="*/ 674404 h 712003"/>
              <a:gd name="connsiteX1" fmla="*/ 373741 w 825354"/>
              <a:gd name="connsiteY1" fmla="*/ 700350 h 712003"/>
              <a:gd name="connsiteX2" fmla="*/ 814209 w 825354"/>
              <a:gd name="connsiteY2" fmla="*/ 448725 h 712003"/>
              <a:gd name="connsiteX3" fmla="*/ 581207 w 825354"/>
              <a:gd name="connsiteY3" fmla="*/ 3581 h 712003"/>
              <a:gd name="connsiteX4" fmla="*/ 59263 w 825354"/>
              <a:gd name="connsiteY4" fmla="*/ 262365 h 712003"/>
              <a:gd name="connsiteX5" fmla="*/ 56596 w 825354"/>
              <a:gd name="connsiteY5" fmla="*/ 573356 h 712003"/>
              <a:gd name="connsiteX6" fmla="*/ 0 w 825354"/>
              <a:gd name="connsiteY6" fmla="*/ 674404 h 712003"/>
              <a:gd name="connsiteX0" fmla="*/ 0 w 824001"/>
              <a:gd name="connsiteY0" fmla="*/ 674404 h 702198"/>
              <a:gd name="connsiteX1" fmla="*/ 429494 w 824001"/>
              <a:gd name="connsiteY1" fmla="*/ 688873 h 702198"/>
              <a:gd name="connsiteX2" fmla="*/ 814209 w 824001"/>
              <a:gd name="connsiteY2" fmla="*/ 448725 h 702198"/>
              <a:gd name="connsiteX3" fmla="*/ 581207 w 824001"/>
              <a:gd name="connsiteY3" fmla="*/ 3581 h 702198"/>
              <a:gd name="connsiteX4" fmla="*/ 59263 w 824001"/>
              <a:gd name="connsiteY4" fmla="*/ 262365 h 702198"/>
              <a:gd name="connsiteX5" fmla="*/ 56596 w 824001"/>
              <a:gd name="connsiteY5" fmla="*/ 573356 h 702198"/>
              <a:gd name="connsiteX6" fmla="*/ 0 w 824001"/>
              <a:gd name="connsiteY6" fmla="*/ 674404 h 702198"/>
              <a:gd name="connsiteX0" fmla="*/ 0 w 824001"/>
              <a:gd name="connsiteY0" fmla="*/ 674404 h 693317"/>
              <a:gd name="connsiteX1" fmla="*/ 429494 w 824001"/>
              <a:gd name="connsiteY1" fmla="*/ 688873 h 693317"/>
              <a:gd name="connsiteX2" fmla="*/ 814209 w 824001"/>
              <a:gd name="connsiteY2" fmla="*/ 448725 h 693317"/>
              <a:gd name="connsiteX3" fmla="*/ 581207 w 824001"/>
              <a:gd name="connsiteY3" fmla="*/ 3581 h 693317"/>
              <a:gd name="connsiteX4" fmla="*/ 59263 w 824001"/>
              <a:gd name="connsiteY4" fmla="*/ 262365 h 693317"/>
              <a:gd name="connsiteX5" fmla="*/ 56596 w 824001"/>
              <a:gd name="connsiteY5" fmla="*/ 573356 h 693317"/>
              <a:gd name="connsiteX6" fmla="*/ 0 w 824001"/>
              <a:gd name="connsiteY6" fmla="*/ 674404 h 69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001" h="693317">
                <a:moveTo>
                  <a:pt x="0" y="674404"/>
                </a:moveTo>
                <a:cubicBezTo>
                  <a:pt x="170947" y="672309"/>
                  <a:pt x="289590" y="704889"/>
                  <a:pt x="429494" y="688873"/>
                </a:cubicBezTo>
                <a:cubicBezTo>
                  <a:pt x="585106" y="671059"/>
                  <a:pt x="788924" y="562940"/>
                  <a:pt x="814209" y="448725"/>
                </a:cubicBezTo>
                <a:cubicBezTo>
                  <a:pt x="839495" y="334510"/>
                  <a:pt x="832857" y="49206"/>
                  <a:pt x="581207" y="3581"/>
                </a:cubicBezTo>
                <a:cubicBezTo>
                  <a:pt x="485480" y="-3562"/>
                  <a:pt x="91955" y="-26684"/>
                  <a:pt x="59263" y="262365"/>
                </a:cubicBezTo>
                <a:cubicBezTo>
                  <a:pt x="43357" y="371331"/>
                  <a:pt x="56596" y="510015"/>
                  <a:pt x="56596" y="573356"/>
                </a:cubicBezTo>
                <a:cubicBezTo>
                  <a:pt x="57073" y="645079"/>
                  <a:pt x="0" y="674404"/>
                  <a:pt x="0" y="674404"/>
                </a:cubicBezTo>
                <a:close/>
              </a:path>
            </a:pathLst>
          </a:custGeom>
          <a:noFill/>
          <a:ln w="19050" cap="flat">
            <a:noFill/>
            <a:prstDash val="solid"/>
            <a:miter/>
          </a:ln>
        </p:spPr>
        <p:txBody>
          <a:bodyPr rtlCol="0" anchor="ctr"/>
          <a:lstStyle/>
          <a:p>
            <a:endParaRPr lang="en-US"/>
          </a:p>
        </p:txBody>
      </p:sp>
      <p:sp>
        <p:nvSpPr>
          <p:cNvPr id="2078" name="Freeform: Shape 2077">
            <a:extLst>
              <a:ext uri="{FF2B5EF4-FFF2-40B4-BE49-F238E27FC236}">
                <a16:creationId xmlns:a16="http://schemas.microsoft.com/office/drawing/2014/main" id="{365ECCD1-CF5E-4EE6-837B-F9A6958B1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1286044">
            <a:off x="552869" y="912857"/>
            <a:ext cx="3199862" cy="3813636"/>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 name="connsiteX0" fmla="*/ 0 w 826698"/>
              <a:gd name="connsiteY0" fmla="*/ 684914 h 717147"/>
              <a:gd name="connsiteX1" fmla="*/ 373741 w 826698"/>
              <a:gd name="connsiteY1" fmla="*/ 710860 h 717147"/>
              <a:gd name="connsiteX2" fmla="*/ 812900 w 826698"/>
              <a:gd name="connsiteY2" fmla="*/ 445100 h 717147"/>
              <a:gd name="connsiteX3" fmla="*/ 581207 w 826698"/>
              <a:gd name="connsiteY3" fmla="*/ 14091 h 717147"/>
              <a:gd name="connsiteX4" fmla="*/ 59263 w 826698"/>
              <a:gd name="connsiteY4" fmla="*/ 272875 h 717147"/>
              <a:gd name="connsiteX5" fmla="*/ 56596 w 826698"/>
              <a:gd name="connsiteY5" fmla="*/ 583866 h 717147"/>
              <a:gd name="connsiteX6" fmla="*/ 0 w 826698"/>
              <a:gd name="connsiteY6" fmla="*/ 684914 h 717147"/>
              <a:gd name="connsiteX0" fmla="*/ 0 w 824673"/>
              <a:gd name="connsiteY0" fmla="*/ 684914 h 717147"/>
              <a:gd name="connsiteX1" fmla="*/ 373741 w 824673"/>
              <a:gd name="connsiteY1" fmla="*/ 710860 h 717147"/>
              <a:gd name="connsiteX2" fmla="*/ 812900 w 824673"/>
              <a:gd name="connsiteY2" fmla="*/ 445100 h 717147"/>
              <a:gd name="connsiteX3" fmla="*/ 581207 w 824673"/>
              <a:gd name="connsiteY3" fmla="*/ 14091 h 717147"/>
              <a:gd name="connsiteX4" fmla="*/ 59263 w 824673"/>
              <a:gd name="connsiteY4" fmla="*/ 272875 h 717147"/>
              <a:gd name="connsiteX5" fmla="*/ 56596 w 824673"/>
              <a:gd name="connsiteY5" fmla="*/ 583866 h 717147"/>
              <a:gd name="connsiteX6" fmla="*/ 0 w 824673"/>
              <a:gd name="connsiteY6" fmla="*/ 684914 h 717147"/>
              <a:gd name="connsiteX0" fmla="*/ 0 w 824673"/>
              <a:gd name="connsiteY0" fmla="*/ 674404 h 706637"/>
              <a:gd name="connsiteX1" fmla="*/ 373741 w 824673"/>
              <a:gd name="connsiteY1" fmla="*/ 700350 h 706637"/>
              <a:gd name="connsiteX2" fmla="*/ 812900 w 824673"/>
              <a:gd name="connsiteY2" fmla="*/ 434590 h 706637"/>
              <a:gd name="connsiteX3" fmla="*/ 581207 w 824673"/>
              <a:gd name="connsiteY3" fmla="*/ 3581 h 706637"/>
              <a:gd name="connsiteX4" fmla="*/ 59263 w 824673"/>
              <a:gd name="connsiteY4" fmla="*/ 262365 h 706637"/>
              <a:gd name="connsiteX5" fmla="*/ 56596 w 824673"/>
              <a:gd name="connsiteY5" fmla="*/ 573356 h 706637"/>
              <a:gd name="connsiteX6" fmla="*/ 0 w 824673"/>
              <a:gd name="connsiteY6" fmla="*/ 674404 h 706637"/>
              <a:gd name="connsiteX0" fmla="*/ 0 w 824673"/>
              <a:gd name="connsiteY0" fmla="*/ 674404 h 705498"/>
              <a:gd name="connsiteX1" fmla="*/ 373741 w 824673"/>
              <a:gd name="connsiteY1" fmla="*/ 700350 h 705498"/>
              <a:gd name="connsiteX2" fmla="*/ 812900 w 824673"/>
              <a:gd name="connsiteY2" fmla="*/ 434590 h 705498"/>
              <a:gd name="connsiteX3" fmla="*/ 581207 w 824673"/>
              <a:gd name="connsiteY3" fmla="*/ 3581 h 705498"/>
              <a:gd name="connsiteX4" fmla="*/ 59263 w 824673"/>
              <a:gd name="connsiteY4" fmla="*/ 262365 h 705498"/>
              <a:gd name="connsiteX5" fmla="*/ 56596 w 824673"/>
              <a:gd name="connsiteY5" fmla="*/ 573356 h 705498"/>
              <a:gd name="connsiteX6" fmla="*/ 0 w 824673"/>
              <a:gd name="connsiteY6" fmla="*/ 674404 h 705498"/>
              <a:gd name="connsiteX0" fmla="*/ 0 w 825801"/>
              <a:gd name="connsiteY0" fmla="*/ 674404 h 712003"/>
              <a:gd name="connsiteX1" fmla="*/ 373741 w 825801"/>
              <a:gd name="connsiteY1" fmla="*/ 700350 h 712003"/>
              <a:gd name="connsiteX2" fmla="*/ 814209 w 825801"/>
              <a:gd name="connsiteY2" fmla="*/ 448725 h 712003"/>
              <a:gd name="connsiteX3" fmla="*/ 581207 w 825801"/>
              <a:gd name="connsiteY3" fmla="*/ 3581 h 712003"/>
              <a:gd name="connsiteX4" fmla="*/ 59263 w 825801"/>
              <a:gd name="connsiteY4" fmla="*/ 262365 h 712003"/>
              <a:gd name="connsiteX5" fmla="*/ 56596 w 825801"/>
              <a:gd name="connsiteY5" fmla="*/ 573356 h 712003"/>
              <a:gd name="connsiteX6" fmla="*/ 0 w 825801"/>
              <a:gd name="connsiteY6" fmla="*/ 674404 h 712003"/>
              <a:gd name="connsiteX0" fmla="*/ 0 w 825354"/>
              <a:gd name="connsiteY0" fmla="*/ 674404 h 712003"/>
              <a:gd name="connsiteX1" fmla="*/ 373741 w 825354"/>
              <a:gd name="connsiteY1" fmla="*/ 700350 h 712003"/>
              <a:gd name="connsiteX2" fmla="*/ 814209 w 825354"/>
              <a:gd name="connsiteY2" fmla="*/ 448725 h 712003"/>
              <a:gd name="connsiteX3" fmla="*/ 581207 w 825354"/>
              <a:gd name="connsiteY3" fmla="*/ 3581 h 712003"/>
              <a:gd name="connsiteX4" fmla="*/ 59263 w 825354"/>
              <a:gd name="connsiteY4" fmla="*/ 262365 h 712003"/>
              <a:gd name="connsiteX5" fmla="*/ 56596 w 825354"/>
              <a:gd name="connsiteY5" fmla="*/ 573356 h 712003"/>
              <a:gd name="connsiteX6" fmla="*/ 0 w 825354"/>
              <a:gd name="connsiteY6" fmla="*/ 674404 h 712003"/>
              <a:gd name="connsiteX0" fmla="*/ 0 w 824001"/>
              <a:gd name="connsiteY0" fmla="*/ 674404 h 702198"/>
              <a:gd name="connsiteX1" fmla="*/ 429494 w 824001"/>
              <a:gd name="connsiteY1" fmla="*/ 688873 h 702198"/>
              <a:gd name="connsiteX2" fmla="*/ 814209 w 824001"/>
              <a:gd name="connsiteY2" fmla="*/ 448725 h 702198"/>
              <a:gd name="connsiteX3" fmla="*/ 581207 w 824001"/>
              <a:gd name="connsiteY3" fmla="*/ 3581 h 702198"/>
              <a:gd name="connsiteX4" fmla="*/ 59263 w 824001"/>
              <a:gd name="connsiteY4" fmla="*/ 262365 h 702198"/>
              <a:gd name="connsiteX5" fmla="*/ 56596 w 824001"/>
              <a:gd name="connsiteY5" fmla="*/ 573356 h 702198"/>
              <a:gd name="connsiteX6" fmla="*/ 0 w 824001"/>
              <a:gd name="connsiteY6" fmla="*/ 674404 h 702198"/>
              <a:gd name="connsiteX0" fmla="*/ 0 w 824001"/>
              <a:gd name="connsiteY0" fmla="*/ 674404 h 693317"/>
              <a:gd name="connsiteX1" fmla="*/ 429494 w 824001"/>
              <a:gd name="connsiteY1" fmla="*/ 688873 h 693317"/>
              <a:gd name="connsiteX2" fmla="*/ 814209 w 824001"/>
              <a:gd name="connsiteY2" fmla="*/ 448725 h 693317"/>
              <a:gd name="connsiteX3" fmla="*/ 581207 w 824001"/>
              <a:gd name="connsiteY3" fmla="*/ 3581 h 693317"/>
              <a:gd name="connsiteX4" fmla="*/ 59263 w 824001"/>
              <a:gd name="connsiteY4" fmla="*/ 262365 h 693317"/>
              <a:gd name="connsiteX5" fmla="*/ 56596 w 824001"/>
              <a:gd name="connsiteY5" fmla="*/ 573356 h 693317"/>
              <a:gd name="connsiteX6" fmla="*/ 0 w 824001"/>
              <a:gd name="connsiteY6" fmla="*/ 674404 h 69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001" h="693317">
                <a:moveTo>
                  <a:pt x="0" y="674404"/>
                </a:moveTo>
                <a:cubicBezTo>
                  <a:pt x="170947" y="672309"/>
                  <a:pt x="289590" y="704889"/>
                  <a:pt x="429494" y="688873"/>
                </a:cubicBezTo>
                <a:cubicBezTo>
                  <a:pt x="585106" y="671059"/>
                  <a:pt x="788924" y="562940"/>
                  <a:pt x="814209" y="448725"/>
                </a:cubicBezTo>
                <a:cubicBezTo>
                  <a:pt x="839495" y="334510"/>
                  <a:pt x="832857" y="49206"/>
                  <a:pt x="581207" y="3581"/>
                </a:cubicBezTo>
                <a:cubicBezTo>
                  <a:pt x="485480" y="-3562"/>
                  <a:pt x="91955" y="-26684"/>
                  <a:pt x="59263" y="262365"/>
                </a:cubicBezTo>
                <a:cubicBezTo>
                  <a:pt x="43357" y="371331"/>
                  <a:pt x="56596" y="510015"/>
                  <a:pt x="56596" y="573356"/>
                </a:cubicBezTo>
                <a:cubicBezTo>
                  <a:pt x="57073" y="645079"/>
                  <a:pt x="0" y="674404"/>
                  <a:pt x="0" y="674404"/>
                </a:cubicBezTo>
                <a:close/>
              </a:path>
            </a:pathLst>
          </a:custGeom>
          <a:noFill/>
          <a:ln w="19050" cap="flat">
            <a:solidFill>
              <a:schemeClr val="tx1"/>
            </a:solidFill>
            <a:prstDash val="solid"/>
            <a:miter/>
          </a:ln>
        </p:spPr>
        <p:txBody>
          <a:bodyPr rtlCol="0" anchor="ctr"/>
          <a:lstStyle/>
          <a:p>
            <a:endParaRPr lang="en-US"/>
          </a:p>
        </p:txBody>
      </p:sp>
      <p:pic>
        <p:nvPicPr>
          <p:cNvPr id="2050" name="Picture 2" descr="Mirror clipart | Clip art, Mirror clips, Free clip art">
            <a:extLst>
              <a:ext uri="{FF2B5EF4-FFF2-40B4-BE49-F238E27FC236}">
                <a16:creationId xmlns:a16="http://schemas.microsoft.com/office/drawing/2014/main" id="{1F386D00-A4D9-C367-9297-E20B839D446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bwMode="auto">
          <a:xfrm>
            <a:off x="4481616" y="548672"/>
            <a:ext cx="3978303" cy="5765657"/>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2">
            <a:extLst>
              <a:ext uri="{FF2B5EF4-FFF2-40B4-BE49-F238E27FC236}">
                <a16:creationId xmlns:a16="http://schemas.microsoft.com/office/drawing/2014/main" id="{0C4660C6-A361-7008-7B60-AEB006F7A11B}"/>
              </a:ext>
            </a:extLst>
          </p:cNvPr>
          <p:cNvSpPr>
            <a:spLocks noGrp="1" noRot="1" noMove="1" noResize="1" noEditPoints="1" noAdjustHandles="1" noChangeArrowheads="1" noChangeShapeType="1"/>
          </p:cNvSpPr>
          <p:nvPr>
            <p:ph type="subTitle" idx="1"/>
          </p:nvPr>
        </p:nvSpPr>
        <p:spPr>
          <a:xfrm>
            <a:off x="412232" y="5115627"/>
            <a:ext cx="3255642" cy="1357092"/>
          </a:xfrm>
        </p:spPr>
        <p:txBody>
          <a:bodyPr vert="horz" lIns="91440" tIns="45720" rIns="91440" bIns="45720" rtlCol="0">
            <a:normAutofit/>
          </a:bodyPr>
          <a:lstStyle/>
          <a:p>
            <a:pPr algn="ctr"/>
            <a:r>
              <a:rPr lang="en-US" dirty="0"/>
              <a:t>Always, and with pride. </a:t>
            </a:r>
          </a:p>
        </p:txBody>
      </p:sp>
      <p:sp>
        <p:nvSpPr>
          <p:cNvPr id="7" name="Subtitle 2">
            <a:extLst>
              <a:ext uri="{FF2B5EF4-FFF2-40B4-BE49-F238E27FC236}">
                <a16:creationId xmlns:a16="http://schemas.microsoft.com/office/drawing/2014/main" id="{DE5C26C0-C85E-5290-9D34-09C36A583862}"/>
              </a:ext>
            </a:extLst>
          </p:cNvPr>
          <p:cNvSpPr txBox="1">
            <a:spLocks noGrp="1" noRot="1" noMove="1" noResize="1" noEditPoints="1" noAdjustHandles="1" noChangeArrowheads="1" noChangeShapeType="1"/>
          </p:cNvSpPr>
          <p:nvPr/>
        </p:nvSpPr>
        <p:spPr>
          <a:xfrm>
            <a:off x="3424954" y="6287705"/>
            <a:ext cx="5296489" cy="381961"/>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1000"/>
              </a:spcBef>
              <a:buSzPct val="73000"/>
              <a:buFontTx/>
              <a:buNone/>
              <a:defRPr sz="3200" b="1" kern="1200" spc="50" baseline="0">
                <a:solidFill>
                  <a:schemeClr val="tx1"/>
                </a:solidFill>
                <a:latin typeface="+mn-lt"/>
                <a:ea typeface="+mn-ea"/>
                <a:cs typeface="+mn-cs"/>
              </a:defRPr>
            </a:lvl1pPr>
            <a:lvl2pPr marL="457200" indent="0" algn="ctr" defTabSz="914400" rtl="0" eaLnBrk="1" latinLnBrk="0" hangingPunct="1">
              <a:lnSpc>
                <a:spcPct val="100000"/>
              </a:lnSpc>
              <a:spcBef>
                <a:spcPts val="500"/>
              </a:spcBef>
              <a:buSzPct val="70000"/>
              <a:buFont typeface="Arial" panose="020B0604020202020204" pitchFamily="34" charset="0"/>
              <a:buNone/>
              <a:defRPr sz="2000" b="1" kern="1200" spc="50" baseline="0">
                <a:solidFill>
                  <a:schemeClr val="tx1"/>
                </a:solidFill>
                <a:latin typeface="+mn-lt"/>
                <a:ea typeface="+mn-ea"/>
                <a:cs typeface="+mn-cs"/>
              </a:defRPr>
            </a:lvl2pPr>
            <a:lvl3pPr marL="914400" indent="0" algn="ctr" defTabSz="914400" rtl="0" eaLnBrk="1" latinLnBrk="0" hangingPunct="1">
              <a:lnSpc>
                <a:spcPct val="100000"/>
              </a:lnSpc>
              <a:spcBef>
                <a:spcPts val="500"/>
              </a:spcBef>
              <a:buSzPct val="73000"/>
              <a:buFontTx/>
              <a:buNone/>
              <a:defRPr sz="1800" b="1" kern="1200" spc="50" baseline="0">
                <a:solidFill>
                  <a:schemeClr val="tx1"/>
                </a:solidFill>
                <a:latin typeface="+mn-lt"/>
                <a:ea typeface="+mn-ea"/>
                <a:cs typeface="+mn-cs"/>
              </a:defRPr>
            </a:lvl3pPr>
            <a:lvl4pPr marL="1371600" indent="0" algn="ctr" defTabSz="914400" rtl="0" eaLnBrk="1" latinLnBrk="0" hangingPunct="1">
              <a:lnSpc>
                <a:spcPct val="100000"/>
              </a:lnSpc>
              <a:spcBef>
                <a:spcPts val="500"/>
              </a:spcBef>
              <a:buSzPct val="73000"/>
              <a:buFont typeface="Arial" panose="020B0604020202020204" pitchFamily="34" charset="0"/>
              <a:buNone/>
              <a:defRPr sz="1600" b="1" kern="1200" spc="50" baseline="0">
                <a:solidFill>
                  <a:schemeClr val="tx1"/>
                </a:solidFill>
                <a:latin typeface="+mn-lt"/>
                <a:ea typeface="+mn-ea"/>
                <a:cs typeface="+mn-cs"/>
              </a:defRPr>
            </a:lvl4pPr>
            <a:lvl5pPr marL="1828800" indent="0" algn="ctr" defTabSz="914400" rtl="0" eaLnBrk="1" latinLnBrk="0" hangingPunct="1">
              <a:lnSpc>
                <a:spcPct val="100000"/>
              </a:lnSpc>
              <a:spcBef>
                <a:spcPts val="500"/>
              </a:spcBef>
              <a:buSzPct val="73000"/>
              <a:buFontTx/>
              <a:buNone/>
              <a:defRPr sz="1600" b="1" kern="1200" spc="50" baseline="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defTabSz="457200"/>
            <a:r>
              <a:rPr lang="en-GB" sz="1800" i="1" dirty="0"/>
              <a:t>Unless you’re a jerk</a:t>
            </a:r>
            <a:endParaRPr lang="en-US" sz="1800" i="1" dirty="0"/>
          </a:p>
        </p:txBody>
      </p:sp>
    </p:spTree>
    <p:extLst>
      <p:ext uri="{BB962C8B-B14F-4D97-AF65-F5344CB8AC3E}">
        <p14:creationId xmlns:p14="http://schemas.microsoft.com/office/powerpoint/2010/main" val="42502240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One in a crowd">
            <a:extLst>
              <a:ext uri="{FF2B5EF4-FFF2-40B4-BE49-F238E27FC236}">
                <a16:creationId xmlns:a16="http://schemas.microsoft.com/office/drawing/2014/main" id="{5F93B286-89B1-C0D4-8D89-7C678D971778}"/>
              </a:ext>
            </a:extLst>
          </p:cNvPr>
          <p:cNvPicPr>
            <a:picLocks noChangeAspect="1"/>
          </p:cNvPicPr>
          <p:nvPr/>
        </p:nvPicPr>
        <p:blipFill rotWithShape="1">
          <a:blip r:embed="rId2">
            <a:alphaModFix amt="50000"/>
          </a:blip>
          <a:srcRect l="25"/>
          <a:stretch/>
        </p:blipFill>
        <p:spPr>
          <a:xfrm>
            <a:off x="20" y="10"/>
            <a:ext cx="9141693" cy="6857990"/>
          </a:xfrm>
          <a:prstGeom prst="rect">
            <a:avLst/>
          </a:prstGeom>
        </p:spPr>
      </p:pic>
      <p:sp>
        <p:nvSpPr>
          <p:cNvPr id="2" name="Title 1">
            <a:extLst>
              <a:ext uri="{FF2B5EF4-FFF2-40B4-BE49-F238E27FC236}">
                <a16:creationId xmlns:a16="http://schemas.microsoft.com/office/drawing/2014/main" id="{AA736A79-2EC5-4962-9DA1-47409862A1BD}"/>
              </a:ext>
            </a:extLst>
          </p:cNvPr>
          <p:cNvSpPr>
            <a:spLocks noGrp="1"/>
          </p:cNvSpPr>
          <p:nvPr>
            <p:ph type="ctrTitle"/>
          </p:nvPr>
        </p:nvSpPr>
        <p:spPr>
          <a:xfrm>
            <a:off x="1145286" y="1124712"/>
            <a:ext cx="6858000" cy="3063240"/>
          </a:xfrm>
        </p:spPr>
        <p:txBody>
          <a:bodyPr>
            <a:normAutofit/>
          </a:bodyPr>
          <a:lstStyle/>
          <a:p>
            <a:r>
              <a:rPr lang="en-GB">
                <a:solidFill>
                  <a:srgbClr val="FFFFFF"/>
                </a:solidFill>
              </a:rPr>
              <a:t>We all have the chance to make a difference</a:t>
            </a:r>
            <a:br>
              <a:rPr lang="en-GB">
                <a:solidFill>
                  <a:srgbClr val="FFFFFF"/>
                </a:solidFill>
              </a:rPr>
            </a:br>
            <a:br>
              <a:rPr lang="en-GB">
                <a:solidFill>
                  <a:srgbClr val="FFFFFF"/>
                </a:solidFill>
              </a:rPr>
            </a:br>
            <a:r>
              <a:rPr lang="en-GB">
                <a:solidFill>
                  <a:srgbClr val="FFFFFF"/>
                </a:solidFill>
              </a:rPr>
              <a:t>How great is that? </a:t>
            </a:r>
          </a:p>
        </p:txBody>
      </p:sp>
      <p:sp>
        <p:nvSpPr>
          <p:cNvPr id="11" name="sketchy box">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28650" y="720953"/>
            <a:ext cx="7886700" cy="5416094"/>
          </a:xfrm>
          <a:custGeom>
            <a:avLst/>
            <a:gdLst>
              <a:gd name="connsiteX0" fmla="*/ 0 w 7886700"/>
              <a:gd name="connsiteY0" fmla="*/ 0 h 5416094"/>
              <a:gd name="connsiteX1" fmla="*/ 578358 w 7886700"/>
              <a:gd name="connsiteY1" fmla="*/ 0 h 5416094"/>
              <a:gd name="connsiteX2" fmla="*/ 998982 w 7886700"/>
              <a:gd name="connsiteY2" fmla="*/ 0 h 5416094"/>
              <a:gd name="connsiteX3" fmla="*/ 1813941 w 7886700"/>
              <a:gd name="connsiteY3" fmla="*/ 0 h 5416094"/>
              <a:gd name="connsiteX4" fmla="*/ 2392299 w 7886700"/>
              <a:gd name="connsiteY4" fmla="*/ 0 h 5416094"/>
              <a:gd name="connsiteX5" fmla="*/ 2970657 w 7886700"/>
              <a:gd name="connsiteY5" fmla="*/ 0 h 5416094"/>
              <a:gd name="connsiteX6" fmla="*/ 3785616 w 7886700"/>
              <a:gd name="connsiteY6" fmla="*/ 0 h 5416094"/>
              <a:gd name="connsiteX7" fmla="*/ 4285107 w 7886700"/>
              <a:gd name="connsiteY7" fmla="*/ 0 h 5416094"/>
              <a:gd name="connsiteX8" fmla="*/ 5100066 w 7886700"/>
              <a:gd name="connsiteY8" fmla="*/ 0 h 5416094"/>
              <a:gd name="connsiteX9" fmla="*/ 5915025 w 7886700"/>
              <a:gd name="connsiteY9" fmla="*/ 0 h 5416094"/>
              <a:gd name="connsiteX10" fmla="*/ 6572250 w 7886700"/>
              <a:gd name="connsiteY10" fmla="*/ 0 h 5416094"/>
              <a:gd name="connsiteX11" fmla="*/ 7886700 w 7886700"/>
              <a:gd name="connsiteY11" fmla="*/ 0 h 5416094"/>
              <a:gd name="connsiteX12" fmla="*/ 7886700 w 7886700"/>
              <a:gd name="connsiteY12" fmla="*/ 622851 h 5416094"/>
              <a:gd name="connsiteX13" fmla="*/ 7886700 w 7886700"/>
              <a:gd name="connsiteY13" fmla="*/ 1137380 h 5416094"/>
              <a:gd name="connsiteX14" fmla="*/ 7886700 w 7886700"/>
              <a:gd name="connsiteY14" fmla="*/ 1814391 h 5416094"/>
              <a:gd name="connsiteX15" fmla="*/ 7886700 w 7886700"/>
              <a:gd name="connsiteY15" fmla="*/ 2491403 h 5416094"/>
              <a:gd name="connsiteX16" fmla="*/ 7886700 w 7886700"/>
              <a:gd name="connsiteY16" fmla="*/ 3168415 h 5416094"/>
              <a:gd name="connsiteX17" fmla="*/ 7886700 w 7886700"/>
              <a:gd name="connsiteY17" fmla="*/ 3899588 h 5416094"/>
              <a:gd name="connsiteX18" fmla="*/ 7886700 w 7886700"/>
              <a:gd name="connsiteY18" fmla="*/ 4630760 h 5416094"/>
              <a:gd name="connsiteX19" fmla="*/ 7886700 w 7886700"/>
              <a:gd name="connsiteY19" fmla="*/ 5416094 h 5416094"/>
              <a:gd name="connsiteX20" fmla="*/ 7466076 w 7886700"/>
              <a:gd name="connsiteY20" fmla="*/ 5416094 h 5416094"/>
              <a:gd name="connsiteX21" fmla="*/ 6651117 w 7886700"/>
              <a:gd name="connsiteY21" fmla="*/ 5416094 h 5416094"/>
              <a:gd name="connsiteX22" fmla="*/ 5993892 w 7886700"/>
              <a:gd name="connsiteY22" fmla="*/ 5416094 h 5416094"/>
              <a:gd name="connsiteX23" fmla="*/ 5494401 w 7886700"/>
              <a:gd name="connsiteY23" fmla="*/ 5416094 h 5416094"/>
              <a:gd name="connsiteX24" fmla="*/ 4837176 w 7886700"/>
              <a:gd name="connsiteY24" fmla="*/ 5416094 h 5416094"/>
              <a:gd name="connsiteX25" fmla="*/ 4416552 w 7886700"/>
              <a:gd name="connsiteY25" fmla="*/ 5416094 h 5416094"/>
              <a:gd name="connsiteX26" fmla="*/ 3995928 w 7886700"/>
              <a:gd name="connsiteY26" fmla="*/ 5416094 h 5416094"/>
              <a:gd name="connsiteX27" fmla="*/ 3338703 w 7886700"/>
              <a:gd name="connsiteY27" fmla="*/ 5416094 h 5416094"/>
              <a:gd name="connsiteX28" fmla="*/ 2839212 w 7886700"/>
              <a:gd name="connsiteY28" fmla="*/ 5416094 h 5416094"/>
              <a:gd name="connsiteX29" fmla="*/ 2103120 w 7886700"/>
              <a:gd name="connsiteY29" fmla="*/ 5416094 h 5416094"/>
              <a:gd name="connsiteX30" fmla="*/ 1603629 w 7886700"/>
              <a:gd name="connsiteY30" fmla="*/ 5416094 h 5416094"/>
              <a:gd name="connsiteX31" fmla="*/ 867537 w 7886700"/>
              <a:gd name="connsiteY31" fmla="*/ 5416094 h 5416094"/>
              <a:gd name="connsiteX32" fmla="*/ 0 w 7886700"/>
              <a:gd name="connsiteY32" fmla="*/ 5416094 h 5416094"/>
              <a:gd name="connsiteX33" fmla="*/ 0 w 7886700"/>
              <a:gd name="connsiteY33" fmla="*/ 4684921 h 5416094"/>
              <a:gd name="connsiteX34" fmla="*/ 0 w 7886700"/>
              <a:gd name="connsiteY34" fmla="*/ 3953749 h 5416094"/>
              <a:gd name="connsiteX35" fmla="*/ 0 w 7886700"/>
              <a:gd name="connsiteY35" fmla="*/ 3168415 h 5416094"/>
              <a:gd name="connsiteX36" fmla="*/ 0 w 7886700"/>
              <a:gd name="connsiteY36" fmla="*/ 2545564 h 5416094"/>
              <a:gd name="connsiteX37" fmla="*/ 0 w 7886700"/>
              <a:gd name="connsiteY37" fmla="*/ 1760231 h 5416094"/>
              <a:gd name="connsiteX38" fmla="*/ 0 w 7886700"/>
              <a:gd name="connsiteY38" fmla="*/ 1191541 h 5416094"/>
              <a:gd name="connsiteX39" fmla="*/ 0 w 7886700"/>
              <a:gd name="connsiteY39" fmla="*/ 677012 h 5416094"/>
              <a:gd name="connsiteX40" fmla="*/ 0 w 7886700"/>
              <a:gd name="connsiteY4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886700" h="5416094" extrusionOk="0">
                <a:moveTo>
                  <a:pt x="0" y="0"/>
                </a:moveTo>
                <a:cubicBezTo>
                  <a:pt x="139873" y="-36890"/>
                  <a:pt x="289244" y="-9562"/>
                  <a:pt x="578358" y="0"/>
                </a:cubicBezTo>
                <a:cubicBezTo>
                  <a:pt x="847064" y="24657"/>
                  <a:pt x="880681" y="-4887"/>
                  <a:pt x="998982" y="0"/>
                </a:cubicBezTo>
                <a:cubicBezTo>
                  <a:pt x="1105496" y="8991"/>
                  <a:pt x="1621733" y="-31737"/>
                  <a:pt x="1813941" y="0"/>
                </a:cubicBezTo>
                <a:cubicBezTo>
                  <a:pt x="1973330" y="19047"/>
                  <a:pt x="2194836" y="27334"/>
                  <a:pt x="2392299" y="0"/>
                </a:cubicBezTo>
                <a:cubicBezTo>
                  <a:pt x="2647282" y="-14327"/>
                  <a:pt x="2792350" y="-29596"/>
                  <a:pt x="2970657" y="0"/>
                </a:cubicBezTo>
                <a:cubicBezTo>
                  <a:pt x="3147904" y="21045"/>
                  <a:pt x="3587221" y="27684"/>
                  <a:pt x="3785616" y="0"/>
                </a:cubicBezTo>
                <a:cubicBezTo>
                  <a:pt x="3970964" y="-52390"/>
                  <a:pt x="4115919" y="38588"/>
                  <a:pt x="4285107" y="0"/>
                </a:cubicBezTo>
                <a:cubicBezTo>
                  <a:pt x="4447779" y="-2110"/>
                  <a:pt x="4724122" y="-2905"/>
                  <a:pt x="5100066" y="0"/>
                </a:cubicBezTo>
                <a:cubicBezTo>
                  <a:pt x="5460611" y="1474"/>
                  <a:pt x="5711040" y="11734"/>
                  <a:pt x="5915025" y="0"/>
                </a:cubicBezTo>
                <a:cubicBezTo>
                  <a:pt x="6130646" y="788"/>
                  <a:pt x="6309484" y="37469"/>
                  <a:pt x="6572250" y="0"/>
                </a:cubicBezTo>
                <a:cubicBezTo>
                  <a:pt x="6867825" y="19129"/>
                  <a:pt x="7346334" y="77623"/>
                  <a:pt x="7886700" y="0"/>
                </a:cubicBezTo>
                <a:cubicBezTo>
                  <a:pt x="7921292" y="250253"/>
                  <a:pt x="7885085" y="350918"/>
                  <a:pt x="7886700" y="622851"/>
                </a:cubicBezTo>
                <a:cubicBezTo>
                  <a:pt x="7891037" y="863445"/>
                  <a:pt x="7896513" y="880863"/>
                  <a:pt x="7886700" y="1137380"/>
                </a:cubicBezTo>
                <a:cubicBezTo>
                  <a:pt x="7848199" y="1390882"/>
                  <a:pt x="7850084" y="1481865"/>
                  <a:pt x="7886700" y="1814391"/>
                </a:cubicBezTo>
                <a:cubicBezTo>
                  <a:pt x="7914914" y="2114801"/>
                  <a:pt x="7876514" y="2290034"/>
                  <a:pt x="7886700" y="2491403"/>
                </a:cubicBezTo>
                <a:cubicBezTo>
                  <a:pt x="7860421" y="2730042"/>
                  <a:pt x="7935302" y="2970567"/>
                  <a:pt x="7886700" y="3168415"/>
                </a:cubicBezTo>
                <a:cubicBezTo>
                  <a:pt x="7872903" y="3427641"/>
                  <a:pt x="7902616" y="3535292"/>
                  <a:pt x="7886700" y="3899588"/>
                </a:cubicBezTo>
                <a:cubicBezTo>
                  <a:pt x="7873378" y="4266585"/>
                  <a:pt x="7896651" y="4438558"/>
                  <a:pt x="7886700" y="4630760"/>
                </a:cubicBezTo>
                <a:cubicBezTo>
                  <a:pt x="7875991" y="4843491"/>
                  <a:pt x="7861317" y="5204020"/>
                  <a:pt x="7886700" y="5416094"/>
                </a:cubicBezTo>
                <a:cubicBezTo>
                  <a:pt x="7693930" y="5418977"/>
                  <a:pt x="7589762" y="5415014"/>
                  <a:pt x="7466076" y="5416094"/>
                </a:cubicBezTo>
                <a:cubicBezTo>
                  <a:pt x="7353704" y="5436401"/>
                  <a:pt x="6825827" y="5440774"/>
                  <a:pt x="6651117" y="5416094"/>
                </a:cubicBezTo>
                <a:cubicBezTo>
                  <a:pt x="6465509" y="5418892"/>
                  <a:pt x="6151767" y="5433550"/>
                  <a:pt x="5993892" y="5416094"/>
                </a:cubicBezTo>
                <a:cubicBezTo>
                  <a:pt x="5847447" y="5391015"/>
                  <a:pt x="5686891" y="5398705"/>
                  <a:pt x="5494401" y="5416094"/>
                </a:cubicBezTo>
                <a:cubicBezTo>
                  <a:pt x="5328106" y="5425870"/>
                  <a:pt x="5021736" y="5443480"/>
                  <a:pt x="4837176" y="5416094"/>
                </a:cubicBezTo>
                <a:cubicBezTo>
                  <a:pt x="4635356" y="5394384"/>
                  <a:pt x="4544001" y="5404023"/>
                  <a:pt x="4416552" y="5416094"/>
                </a:cubicBezTo>
                <a:cubicBezTo>
                  <a:pt x="4292970" y="5412667"/>
                  <a:pt x="4202046" y="5389835"/>
                  <a:pt x="3995928" y="5416094"/>
                </a:cubicBezTo>
                <a:cubicBezTo>
                  <a:pt x="3784996" y="5430801"/>
                  <a:pt x="3527611" y="5369833"/>
                  <a:pt x="3338703" y="5416094"/>
                </a:cubicBezTo>
                <a:cubicBezTo>
                  <a:pt x="3144794" y="5458636"/>
                  <a:pt x="2967928" y="5418629"/>
                  <a:pt x="2839212" y="5416094"/>
                </a:cubicBezTo>
                <a:cubicBezTo>
                  <a:pt x="2725210" y="5428339"/>
                  <a:pt x="2252076" y="5423466"/>
                  <a:pt x="2103120" y="5416094"/>
                </a:cubicBezTo>
                <a:cubicBezTo>
                  <a:pt x="1978909" y="5450285"/>
                  <a:pt x="1801161" y="5407672"/>
                  <a:pt x="1603629" y="5416094"/>
                </a:cubicBezTo>
                <a:cubicBezTo>
                  <a:pt x="1421672" y="5419493"/>
                  <a:pt x="1050243" y="5442158"/>
                  <a:pt x="867537" y="5416094"/>
                </a:cubicBezTo>
                <a:cubicBezTo>
                  <a:pt x="706773" y="5412112"/>
                  <a:pt x="210463" y="5420499"/>
                  <a:pt x="0" y="5416094"/>
                </a:cubicBezTo>
                <a:cubicBezTo>
                  <a:pt x="5900" y="5172647"/>
                  <a:pt x="-60077" y="4935206"/>
                  <a:pt x="0" y="4684921"/>
                </a:cubicBezTo>
                <a:cubicBezTo>
                  <a:pt x="5207" y="4424508"/>
                  <a:pt x="-18202" y="4114010"/>
                  <a:pt x="0" y="3953749"/>
                </a:cubicBezTo>
                <a:cubicBezTo>
                  <a:pt x="49519" y="3783233"/>
                  <a:pt x="34464" y="3425313"/>
                  <a:pt x="0" y="3168415"/>
                </a:cubicBezTo>
                <a:cubicBezTo>
                  <a:pt x="-54225" y="2910622"/>
                  <a:pt x="1049" y="2830191"/>
                  <a:pt x="0" y="2545564"/>
                </a:cubicBezTo>
                <a:cubicBezTo>
                  <a:pt x="-14962" y="2263203"/>
                  <a:pt x="24933" y="1989633"/>
                  <a:pt x="0" y="1760231"/>
                </a:cubicBezTo>
                <a:cubicBezTo>
                  <a:pt x="-10050" y="1539318"/>
                  <a:pt x="43364" y="1391654"/>
                  <a:pt x="0" y="1191541"/>
                </a:cubicBezTo>
                <a:cubicBezTo>
                  <a:pt x="-26023" y="999746"/>
                  <a:pt x="-17864" y="813951"/>
                  <a:pt x="0" y="677012"/>
                </a:cubicBezTo>
                <a:cubicBezTo>
                  <a:pt x="21524" y="463086"/>
                  <a:pt x="9223" y="250147"/>
                  <a:pt x="0" y="0"/>
                </a:cubicBezTo>
                <a:close/>
              </a:path>
            </a:pathLst>
          </a:custGeom>
          <a:noFill/>
          <a:ln w="47625" cap="rnd">
            <a:solidFill>
              <a:srgbClr val="FFFFFF">
                <a:alpha val="75000"/>
              </a:srgbClr>
            </a:solidFill>
            <a:round/>
            <a:extLst>
              <a:ext uri="{C807C97D-BFC1-408E-A445-0C87EB9F89A2}">
                <ask:lineSketchStyleProps xmlns:ask="http://schemas.microsoft.com/office/drawing/2018/sketchyshapes" sd="1219033472">
                  <a:custGeom>
                    <a:avLst/>
                    <a:gdLst>
                      <a:gd name="connsiteX0" fmla="*/ 0 w 7886700"/>
                      <a:gd name="connsiteY0" fmla="*/ 0 h 5416094"/>
                      <a:gd name="connsiteX1" fmla="*/ 578358 w 7886700"/>
                      <a:gd name="connsiteY1" fmla="*/ 0 h 5416094"/>
                      <a:gd name="connsiteX2" fmla="*/ 998982 w 7886700"/>
                      <a:gd name="connsiteY2" fmla="*/ 0 h 5416094"/>
                      <a:gd name="connsiteX3" fmla="*/ 1813941 w 7886700"/>
                      <a:gd name="connsiteY3" fmla="*/ 0 h 5416094"/>
                      <a:gd name="connsiteX4" fmla="*/ 2392299 w 7886700"/>
                      <a:gd name="connsiteY4" fmla="*/ 0 h 5416094"/>
                      <a:gd name="connsiteX5" fmla="*/ 2970657 w 7886700"/>
                      <a:gd name="connsiteY5" fmla="*/ 0 h 5416094"/>
                      <a:gd name="connsiteX6" fmla="*/ 3785616 w 7886700"/>
                      <a:gd name="connsiteY6" fmla="*/ 0 h 5416094"/>
                      <a:gd name="connsiteX7" fmla="*/ 4285107 w 7886700"/>
                      <a:gd name="connsiteY7" fmla="*/ 0 h 5416094"/>
                      <a:gd name="connsiteX8" fmla="*/ 5100066 w 7886700"/>
                      <a:gd name="connsiteY8" fmla="*/ 0 h 5416094"/>
                      <a:gd name="connsiteX9" fmla="*/ 5915025 w 7886700"/>
                      <a:gd name="connsiteY9" fmla="*/ 0 h 5416094"/>
                      <a:gd name="connsiteX10" fmla="*/ 6572250 w 7886700"/>
                      <a:gd name="connsiteY10" fmla="*/ 0 h 5416094"/>
                      <a:gd name="connsiteX11" fmla="*/ 7886700 w 7886700"/>
                      <a:gd name="connsiteY11" fmla="*/ 0 h 5416094"/>
                      <a:gd name="connsiteX12" fmla="*/ 7886700 w 7886700"/>
                      <a:gd name="connsiteY12" fmla="*/ 622851 h 5416094"/>
                      <a:gd name="connsiteX13" fmla="*/ 7886700 w 7886700"/>
                      <a:gd name="connsiteY13" fmla="*/ 1137380 h 5416094"/>
                      <a:gd name="connsiteX14" fmla="*/ 7886700 w 7886700"/>
                      <a:gd name="connsiteY14" fmla="*/ 1814391 h 5416094"/>
                      <a:gd name="connsiteX15" fmla="*/ 7886700 w 7886700"/>
                      <a:gd name="connsiteY15" fmla="*/ 2491403 h 5416094"/>
                      <a:gd name="connsiteX16" fmla="*/ 7886700 w 7886700"/>
                      <a:gd name="connsiteY16" fmla="*/ 3168415 h 5416094"/>
                      <a:gd name="connsiteX17" fmla="*/ 7886700 w 7886700"/>
                      <a:gd name="connsiteY17" fmla="*/ 3899588 h 5416094"/>
                      <a:gd name="connsiteX18" fmla="*/ 7886700 w 7886700"/>
                      <a:gd name="connsiteY18" fmla="*/ 4630760 h 5416094"/>
                      <a:gd name="connsiteX19" fmla="*/ 7886700 w 7886700"/>
                      <a:gd name="connsiteY19" fmla="*/ 5416094 h 5416094"/>
                      <a:gd name="connsiteX20" fmla="*/ 7466076 w 7886700"/>
                      <a:gd name="connsiteY20" fmla="*/ 5416094 h 5416094"/>
                      <a:gd name="connsiteX21" fmla="*/ 6651117 w 7886700"/>
                      <a:gd name="connsiteY21" fmla="*/ 5416094 h 5416094"/>
                      <a:gd name="connsiteX22" fmla="*/ 5993892 w 7886700"/>
                      <a:gd name="connsiteY22" fmla="*/ 5416094 h 5416094"/>
                      <a:gd name="connsiteX23" fmla="*/ 5494401 w 7886700"/>
                      <a:gd name="connsiteY23" fmla="*/ 5416094 h 5416094"/>
                      <a:gd name="connsiteX24" fmla="*/ 4837176 w 7886700"/>
                      <a:gd name="connsiteY24" fmla="*/ 5416094 h 5416094"/>
                      <a:gd name="connsiteX25" fmla="*/ 4416552 w 7886700"/>
                      <a:gd name="connsiteY25" fmla="*/ 5416094 h 5416094"/>
                      <a:gd name="connsiteX26" fmla="*/ 3995928 w 7886700"/>
                      <a:gd name="connsiteY26" fmla="*/ 5416094 h 5416094"/>
                      <a:gd name="connsiteX27" fmla="*/ 3338703 w 7886700"/>
                      <a:gd name="connsiteY27" fmla="*/ 5416094 h 5416094"/>
                      <a:gd name="connsiteX28" fmla="*/ 2839212 w 7886700"/>
                      <a:gd name="connsiteY28" fmla="*/ 5416094 h 5416094"/>
                      <a:gd name="connsiteX29" fmla="*/ 2103120 w 7886700"/>
                      <a:gd name="connsiteY29" fmla="*/ 5416094 h 5416094"/>
                      <a:gd name="connsiteX30" fmla="*/ 1603629 w 7886700"/>
                      <a:gd name="connsiteY30" fmla="*/ 5416094 h 5416094"/>
                      <a:gd name="connsiteX31" fmla="*/ 867537 w 7886700"/>
                      <a:gd name="connsiteY31" fmla="*/ 5416094 h 5416094"/>
                      <a:gd name="connsiteX32" fmla="*/ 0 w 7886700"/>
                      <a:gd name="connsiteY32" fmla="*/ 5416094 h 5416094"/>
                      <a:gd name="connsiteX33" fmla="*/ 0 w 7886700"/>
                      <a:gd name="connsiteY33" fmla="*/ 4684921 h 5416094"/>
                      <a:gd name="connsiteX34" fmla="*/ 0 w 7886700"/>
                      <a:gd name="connsiteY34" fmla="*/ 3953749 h 5416094"/>
                      <a:gd name="connsiteX35" fmla="*/ 0 w 7886700"/>
                      <a:gd name="connsiteY35" fmla="*/ 3168415 h 5416094"/>
                      <a:gd name="connsiteX36" fmla="*/ 0 w 7886700"/>
                      <a:gd name="connsiteY36" fmla="*/ 2545564 h 5416094"/>
                      <a:gd name="connsiteX37" fmla="*/ 0 w 7886700"/>
                      <a:gd name="connsiteY37" fmla="*/ 1760231 h 5416094"/>
                      <a:gd name="connsiteX38" fmla="*/ 0 w 7886700"/>
                      <a:gd name="connsiteY38" fmla="*/ 1191541 h 5416094"/>
                      <a:gd name="connsiteX39" fmla="*/ 0 w 7886700"/>
                      <a:gd name="connsiteY39" fmla="*/ 677012 h 5416094"/>
                      <a:gd name="connsiteX40" fmla="*/ 0 w 7886700"/>
                      <a:gd name="connsiteY4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886700" h="5416094" extrusionOk="0">
                        <a:moveTo>
                          <a:pt x="0" y="0"/>
                        </a:moveTo>
                        <a:cubicBezTo>
                          <a:pt x="165412" y="-21137"/>
                          <a:pt x="322344" y="-21985"/>
                          <a:pt x="578358" y="0"/>
                        </a:cubicBezTo>
                        <a:cubicBezTo>
                          <a:pt x="834372" y="21985"/>
                          <a:pt x="888520" y="-5136"/>
                          <a:pt x="998982" y="0"/>
                        </a:cubicBezTo>
                        <a:cubicBezTo>
                          <a:pt x="1109444" y="5136"/>
                          <a:pt x="1622600" y="-36529"/>
                          <a:pt x="1813941" y="0"/>
                        </a:cubicBezTo>
                        <a:cubicBezTo>
                          <a:pt x="2005282" y="36529"/>
                          <a:pt x="2177619" y="19108"/>
                          <a:pt x="2392299" y="0"/>
                        </a:cubicBezTo>
                        <a:cubicBezTo>
                          <a:pt x="2606979" y="-19108"/>
                          <a:pt x="2788556" y="-21788"/>
                          <a:pt x="2970657" y="0"/>
                        </a:cubicBezTo>
                        <a:cubicBezTo>
                          <a:pt x="3152758" y="21788"/>
                          <a:pt x="3596738" y="18723"/>
                          <a:pt x="3785616" y="0"/>
                        </a:cubicBezTo>
                        <a:cubicBezTo>
                          <a:pt x="3974494" y="-18723"/>
                          <a:pt x="4136501" y="9985"/>
                          <a:pt x="4285107" y="0"/>
                        </a:cubicBezTo>
                        <a:cubicBezTo>
                          <a:pt x="4433713" y="-9985"/>
                          <a:pt x="4710656" y="-6143"/>
                          <a:pt x="5100066" y="0"/>
                        </a:cubicBezTo>
                        <a:cubicBezTo>
                          <a:pt x="5489476" y="6143"/>
                          <a:pt x="5703885" y="5883"/>
                          <a:pt x="5915025" y="0"/>
                        </a:cubicBezTo>
                        <a:cubicBezTo>
                          <a:pt x="6126165" y="-5883"/>
                          <a:pt x="6308797" y="30350"/>
                          <a:pt x="6572250" y="0"/>
                        </a:cubicBezTo>
                        <a:cubicBezTo>
                          <a:pt x="6835703" y="-30350"/>
                          <a:pt x="7286910" y="4832"/>
                          <a:pt x="7886700" y="0"/>
                        </a:cubicBezTo>
                        <a:cubicBezTo>
                          <a:pt x="7917044" y="253972"/>
                          <a:pt x="7878280" y="382927"/>
                          <a:pt x="7886700" y="622851"/>
                        </a:cubicBezTo>
                        <a:cubicBezTo>
                          <a:pt x="7895120" y="862775"/>
                          <a:pt x="7898095" y="881954"/>
                          <a:pt x="7886700" y="1137380"/>
                        </a:cubicBezTo>
                        <a:cubicBezTo>
                          <a:pt x="7875305" y="1392806"/>
                          <a:pt x="7859449" y="1500954"/>
                          <a:pt x="7886700" y="1814391"/>
                        </a:cubicBezTo>
                        <a:cubicBezTo>
                          <a:pt x="7913951" y="2127828"/>
                          <a:pt x="7899710" y="2276490"/>
                          <a:pt x="7886700" y="2491403"/>
                        </a:cubicBezTo>
                        <a:cubicBezTo>
                          <a:pt x="7873690" y="2706316"/>
                          <a:pt x="7899048" y="2943627"/>
                          <a:pt x="7886700" y="3168415"/>
                        </a:cubicBezTo>
                        <a:cubicBezTo>
                          <a:pt x="7874352" y="3393203"/>
                          <a:pt x="7895759" y="3539359"/>
                          <a:pt x="7886700" y="3899588"/>
                        </a:cubicBezTo>
                        <a:cubicBezTo>
                          <a:pt x="7877641" y="4259817"/>
                          <a:pt x="7907485" y="4437980"/>
                          <a:pt x="7886700" y="4630760"/>
                        </a:cubicBezTo>
                        <a:cubicBezTo>
                          <a:pt x="7865915" y="4823540"/>
                          <a:pt x="7871525" y="5198637"/>
                          <a:pt x="7886700" y="5416094"/>
                        </a:cubicBezTo>
                        <a:cubicBezTo>
                          <a:pt x="7691680" y="5431844"/>
                          <a:pt x="7601555" y="5415681"/>
                          <a:pt x="7466076" y="5416094"/>
                        </a:cubicBezTo>
                        <a:cubicBezTo>
                          <a:pt x="7330597" y="5416507"/>
                          <a:pt x="6831360" y="5424066"/>
                          <a:pt x="6651117" y="5416094"/>
                        </a:cubicBezTo>
                        <a:cubicBezTo>
                          <a:pt x="6470874" y="5408122"/>
                          <a:pt x="6162822" y="5448218"/>
                          <a:pt x="5993892" y="5416094"/>
                        </a:cubicBezTo>
                        <a:cubicBezTo>
                          <a:pt x="5824963" y="5383970"/>
                          <a:pt x="5688089" y="5423575"/>
                          <a:pt x="5494401" y="5416094"/>
                        </a:cubicBezTo>
                        <a:cubicBezTo>
                          <a:pt x="5300713" y="5408613"/>
                          <a:pt x="5038344" y="5439836"/>
                          <a:pt x="4837176" y="5416094"/>
                        </a:cubicBezTo>
                        <a:cubicBezTo>
                          <a:pt x="4636008" y="5392352"/>
                          <a:pt x="4547230" y="5414191"/>
                          <a:pt x="4416552" y="5416094"/>
                        </a:cubicBezTo>
                        <a:cubicBezTo>
                          <a:pt x="4285874" y="5417997"/>
                          <a:pt x="4197467" y="5397786"/>
                          <a:pt x="3995928" y="5416094"/>
                        </a:cubicBezTo>
                        <a:cubicBezTo>
                          <a:pt x="3794389" y="5434402"/>
                          <a:pt x="3512175" y="5385012"/>
                          <a:pt x="3338703" y="5416094"/>
                        </a:cubicBezTo>
                        <a:cubicBezTo>
                          <a:pt x="3165232" y="5447176"/>
                          <a:pt x="2961841" y="5402137"/>
                          <a:pt x="2839212" y="5416094"/>
                        </a:cubicBezTo>
                        <a:cubicBezTo>
                          <a:pt x="2716583" y="5430051"/>
                          <a:pt x="2260631" y="5391454"/>
                          <a:pt x="2103120" y="5416094"/>
                        </a:cubicBezTo>
                        <a:cubicBezTo>
                          <a:pt x="1945609" y="5440734"/>
                          <a:pt x="1802870" y="5413244"/>
                          <a:pt x="1603629" y="5416094"/>
                        </a:cubicBezTo>
                        <a:cubicBezTo>
                          <a:pt x="1404388" y="5418944"/>
                          <a:pt x="1036615" y="5428037"/>
                          <a:pt x="867537" y="5416094"/>
                        </a:cubicBezTo>
                        <a:cubicBezTo>
                          <a:pt x="698459" y="5404151"/>
                          <a:pt x="196765" y="5387017"/>
                          <a:pt x="0" y="5416094"/>
                        </a:cubicBezTo>
                        <a:cubicBezTo>
                          <a:pt x="-7913" y="5158982"/>
                          <a:pt x="-32352" y="4972281"/>
                          <a:pt x="0" y="4684921"/>
                        </a:cubicBezTo>
                        <a:cubicBezTo>
                          <a:pt x="32352" y="4397561"/>
                          <a:pt x="-36146" y="4109983"/>
                          <a:pt x="0" y="3953749"/>
                        </a:cubicBezTo>
                        <a:cubicBezTo>
                          <a:pt x="36146" y="3797515"/>
                          <a:pt x="38942" y="3433311"/>
                          <a:pt x="0" y="3168415"/>
                        </a:cubicBezTo>
                        <a:cubicBezTo>
                          <a:pt x="-38942" y="2903519"/>
                          <a:pt x="-264" y="2810505"/>
                          <a:pt x="0" y="2545564"/>
                        </a:cubicBezTo>
                        <a:cubicBezTo>
                          <a:pt x="264" y="2280623"/>
                          <a:pt x="20689" y="1994225"/>
                          <a:pt x="0" y="1760231"/>
                        </a:cubicBezTo>
                        <a:cubicBezTo>
                          <a:pt x="-20689" y="1526237"/>
                          <a:pt x="16073" y="1386976"/>
                          <a:pt x="0" y="1191541"/>
                        </a:cubicBezTo>
                        <a:cubicBezTo>
                          <a:pt x="-16073" y="996106"/>
                          <a:pt x="-16965" y="844858"/>
                          <a:pt x="0" y="677012"/>
                        </a:cubicBezTo>
                        <a:cubicBezTo>
                          <a:pt x="16965" y="509166"/>
                          <a:pt x="85" y="27716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ketchy line">
            <a:extLst>
              <a:ext uri="{FF2B5EF4-FFF2-40B4-BE49-F238E27FC236}">
                <a16:creationId xmlns:a16="http://schemas.microsoft.com/office/drawing/2014/main" id="{4E87FCFB-2CCE-460D-B3DD-557C8BD1B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80654" y="4419423"/>
            <a:ext cx="3182692" cy="18288"/>
          </a:xfrm>
          <a:custGeom>
            <a:avLst/>
            <a:gdLst>
              <a:gd name="connsiteX0" fmla="*/ 0 w 3182692"/>
              <a:gd name="connsiteY0" fmla="*/ 0 h 18288"/>
              <a:gd name="connsiteX1" fmla="*/ 604711 w 3182692"/>
              <a:gd name="connsiteY1" fmla="*/ 0 h 18288"/>
              <a:gd name="connsiteX2" fmla="*/ 1241250 w 3182692"/>
              <a:gd name="connsiteY2" fmla="*/ 0 h 18288"/>
              <a:gd name="connsiteX3" fmla="*/ 1909615 w 3182692"/>
              <a:gd name="connsiteY3" fmla="*/ 0 h 18288"/>
              <a:gd name="connsiteX4" fmla="*/ 2577981 w 3182692"/>
              <a:gd name="connsiteY4" fmla="*/ 0 h 18288"/>
              <a:gd name="connsiteX5" fmla="*/ 3182692 w 3182692"/>
              <a:gd name="connsiteY5" fmla="*/ 0 h 18288"/>
              <a:gd name="connsiteX6" fmla="*/ 3182692 w 3182692"/>
              <a:gd name="connsiteY6" fmla="*/ 18288 h 18288"/>
              <a:gd name="connsiteX7" fmla="*/ 2482500 w 3182692"/>
              <a:gd name="connsiteY7" fmla="*/ 18288 h 18288"/>
              <a:gd name="connsiteX8" fmla="*/ 1782308 w 3182692"/>
              <a:gd name="connsiteY8" fmla="*/ 18288 h 18288"/>
              <a:gd name="connsiteX9" fmla="*/ 1145769 w 3182692"/>
              <a:gd name="connsiteY9" fmla="*/ 18288 h 18288"/>
              <a:gd name="connsiteX10" fmla="*/ 0 w 3182692"/>
              <a:gd name="connsiteY10" fmla="*/ 18288 h 18288"/>
              <a:gd name="connsiteX11" fmla="*/ 0 w 3182692"/>
              <a:gd name="connsiteY11" fmla="*/ 0 h 18288"/>
              <a:gd name="connsiteX0" fmla="*/ 0 w 3182692"/>
              <a:gd name="connsiteY0" fmla="*/ 0 h 18288"/>
              <a:gd name="connsiteX1" fmla="*/ 604711 w 3182692"/>
              <a:gd name="connsiteY1" fmla="*/ 0 h 18288"/>
              <a:gd name="connsiteX2" fmla="*/ 1145769 w 3182692"/>
              <a:gd name="connsiteY2" fmla="*/ 0 h 18288"/>
              <a:gd name="connsiteX3" fmla="*/ 1845961 w 3182692"/>
              <a:gd name="connsiteY3" fmla="*/ 0 h 18288"/>
              <a:gd name="connsiteX4" fmla="*/ 2450673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68365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145195" y="-37571"/>
                  <a:pt x="472618" y="-13696"/>
                  <a:pt x="604711" y="0"/>
                </a:cubicBezTo>
                <a:cubicBezTo>
                  <a:pt x="706652" y="-3280"/>
                  <a:pt x="1039328" y="-8567"/>
                  <a:pt x="1241250" y="0"/>
                </a:cubicBezTo>
                <a:cubicBezTo>
                  <a:pt x="1405712" y="-7891"/>
                  <a:pt x="1711158" y="8053"/>
                  <a:pt x="1909615" y="0"/>
                </a:cubicBezTo>
                <a:cubicBezTo>
                  <a:pt x="2107436" y="-40150"/>
                  <a:pt x="2247192" y="19443"/>
                  <a:pt x="2577981" y="0"/>
                </a:cubicBezTo>
                <a:cubicBezTo>
                  <a:pt x="2894393" y="-5855"/>
                  <a:pt x="3041563" y="17846"/>
                  <a:pt x="3182692" y="0"/>
                </a:cubicBezTo>
                <a:cubicBezTo>
                  <a:pt x="3181973" y="8390"/>
                  <a:pt x="3182735" y="11854"/>
                  <a:pt x="3182692" y="18288"/>
                </a:cubicBezTo>
                <a:cubicBezTo>
                  <a:pt x="2975928" y="57450"/>
                  <a:pt x="2667693" y="19406"/>
                  <a:pt x="2482500" y="18288"/>
                </a:cubicBezTo>
                <a:cubicBezTo>
                  <a:pt x="2299734" y="36912"/>
                  <a:pt x="1925962" y="9303"/>
                  <a:pt x="1782308" y="18288"/>
                </a:cubicBezTo>
                <a:cubicBezTo>
                  <a:pt x="1635580" y="20546"/>
                  <a:pt x="1257854" y="-3663"/>
                  <a:pt x="1145769" y="18288"/>
                </a:cubicBezTo>
                <a:cubicBezTo>
                  <a:pt x="1025065" y="56574"/>
                  <a:pt x="247799" y="-11536"/>
                  <a:pt x="0" y="18288"/>
                </a:cubicBezTo>
                <a:cubicBezTo>
                  <a:pt x="-405" y="13204"/>
                  <a:pt x="-1092" y="5311"/>
                  <a:pt x="0" y="0"/>
                </a:cubicBezTo>
                <a:close/>
              </a:path>
              <a:path w="3182692" h="18288" stroke="0" extrusionOk="0">
                <a:moveTo>
                  <a:pt x="0" y="0"/>
                </a:moveTo>
                <a:cubicBezTo>
                  <a:pt x="288308" y="19724"/>
                  <a:pt x="431183" y="-26509"/>
                  <a:pt x="604711" y="0"/>
                </a:cubicBezTo>
                <a:cubicBezTo>
                  <a:pt x="795174" y="4405"/>
                  <a:pt x="950067" y="22541"/>
                  <a:pt x="1145769" y="0"/>
                </a:cubicBezTo>
                <a:cubicBezTo>
                  <a:pt x="1301850" y="7702"/>
                  <a:pt x="1499974" y="-70469"/>
                  <a:pt x="1845961" y="0"/>
                </a:cubicBezTo>
                <a:cubicBezTo>
                  <a:pt x="2191264" y="15313"/>
                  <a:pt x="2307232" y="-97"/>
                  <a:pt x="2450673" y="0"/>
                </a:cubicBezTo>
                <a:cubicBezTo>
                  <a:pt x="2596405" y="-19465"/>
                  <a:pt x="3033067" y="-31048"/>
                  <a:pt x="3182692" y="0"/>
                </a:cubicBezTo>
                <a:cubicBezTo>
                  <a:pt x="3182066" y="4696"/>
                  <a:pt x="3183370" y="10269"/>
                  <a:pt x="3182692" y="18288"/>
                </a:cubicBezTo>
                <a:cubicBezTo>
                  <a:pt x="3091120" y="-23022"/>
                  <a:pt x="2811074" y="61693"/>
                  <a:pt x="2546154" y="18288"/>
                </a:cubicBezTo>
                <a:cubicBezTo>
                  <a:pt x="2285186" y="27529"/>
                  <a:pt x="2090205" y="-22321"/>
                  <a:pt x="1845961" y="18288"/>
                </a:cubicBezTo>
                <a:cubicBezTo>
                  <a:pt x="1599794" y="31493"/>
                  <a:pt x="1466284" y="37447"/>
                  <a:pt x="1304904" y="18288"/>
                </a:cubicBezTo>
                <a:cubicBezTo>
                  <a:pt x="1189365" y="43775"/>
                  <a:pt x="952251" y="23461"/>
                  <a:pt x="668365" y="18288"/>
                </a:cubicBezTo>
                <a:cubicBezTo>
                  <a:pt x="407868" y="43595"/>
                  <a:pt x="284672" y="-9405"/>
                  <a:pt x="0" y="18288"/>
                </a:cubicBezTo>
                <a:cubicBezTo>
                  <a:pt x="527" y="9891"/>
                  <a:pt x="870" y="7012"/>
                  <a:pt x="0" y="0"/>
                </a:cubicBezTo>
                <a:close/>
              </a:path>
              <a:path w="3182692" h="18288" fill="none" stroke="0" extrusionOk="0">
                <a:moveTo>
                  <a:pt x="0" y="0"/>
                </a:moveTo>
                <a:cubicBezTo>
                  <a:pt x="108839" y="-32375"/>
                  <a:pt x="447732" y="16552"/>
                  <a:pt x="604711" y="0"/>
                </a:cubicBezTo>
                <a:cubicBezTo>
                  <a:pt x="781899" y="-548"/>
                  <a:pt x="1052060" y="7118"/>
                  <a:pt x="1241250" y="0"/>
                </a:cubicBezTo>
                <a:cubicBezTo>
                  <a:pt x="1399482" y="14083"/>
                  <a:pt x="1706293" y="54730"/>
                  <a:pt x="1909615" y="0"/>
                </a:cubicBezTo>
                <a:cubicBezTo>
                  <a:pt x="2085313" y="-24404"/>
                  <a:pt x="2264415" y="16988"/>
                  <a:pt x="2577981" y="0"/>
                </a:cubicBezTo>
                <a:cubicBezTo>
                  <a:pt x="2926098" y="-10318"/>
                  <a:pt x="3036314" y="-14769"/>
                  <a:pt x="3182692" y="0"/>
                </a:cubicBezTo>
                <a:cubicBezTo>
                  <a:pt x="3181841" y="8135"/>
                  <a:pt x="3181636" y="12730"/>
                  <a:pt x="3182692" y="18288"/>
                </a:cubicBezTo>
                <a:cubicBezTo>
                  <a:pt x="2996012" y="-1231"/>
                  <a:pt x="2669008" y="27395"/>
                  <a:pt x="2482500" y="18288"/>
                </a:cubicBezTo>
                <a:cubicBezTo>
                  <a:pt x="2296543" y="21246"/>
                  <a:pt x="1935236" y="7938"/>
                  <a:pt x="1782308" y="18288"/>
                </a:cubicBezTo>
                <a:cubicBezTo>
                  <a:pt x="1607683" y="25490"/>
                  <a:pt x="1291498" y="1369"/>
                  <a:pt x="1145769" y="18288"/>
                </a:cubicBezTo>
                <a:cubicBezTo>
                  <a:pt x="1015407" y="55325"/>
                  <a:pt x="262557" y="26571"/>
                  <a:pt x="0" y="18288"/>
                </a:cubicBezTo>
                <a:cubicBezTo>
                  <a:pt x="508" y="13336"/>
                  <a:pt x="437" y="7274"/>
                  <a:pt x="0" y="0"/>
                </a:cubicBezTo>
                <a:close/>
              </a:path>
            </a:pathLst>
          </a:custGeom>
          <a:solidFill>
            <a:srgbClr val="FFFFFF">
              <a:alpha val="75000"/>
            </a:srgbClr>
          </a:solidFill>
          <a:ln w="41275" cap="rnd">
            <a:solidFill>
              <a:srgbClr val="FFFFFF">
                <a:alpha val="75000"/>
              </a:srgbClr>
            </a:solidFill>
            <a:round/>
            <a:extLst>
              <a:ext uri="{C807C97D-BFC1-408E-A445-0C87EB9F89A2}">
                <ask:lineSketchStyleProps xmlns:ask="http://schemas.microsoft.com/office/drawing/2018/sketchyshapes" sd="1219033472">
                  <a:custGeom>
                    <a:avLst/>
                    <a:gdLst>
                      <a:gd name="connsiteX0" fmla="*/ 0 w 3182692"/>
                      <a:gd name="connsiteY0" fmla="*/ 0 h 18288"/>
                      <a:gd name="connsiteX1" fmla="*/ 604711 w 3182692"/>
                      <a:gd name="connsiteY1" fmla="*/ 0 h 18288"/>
                      <a:gd name="connsiteX2" fmla="*/ 1241250 w 3182692"/>
                      <a:gd name="connsiteY2" fmla="*/ 0 h 18288"/>
                      <a:gd name="connsiteX3" fmla="*/ 1909615 w 3182692"/>
                      <a:gd name="connsiteY3" fmla="*/ 0 h 18288"/>
                      <a:gd name="connsiteX4" fmla="*/ 2577981 w 3182692"/>
                      <a:gd name="connsiteY4" fmla="*/ 0 h 18288"/>
                      <a:gd name="connsiteX5" fmla="*/ 3182692 w 3182692"/>
                      <a:gd name="connsiteY5" fmla="*/ 0 h 18288"/>
                      <a:gd name="connsiteX6" fmla="*/ 3182692 w 3182692"/>
                      <a:gd name="connsiteY6" fmla="*/ 18288 h 18288"/>
                      <a:gd name="connsiteX7" fmla="*/ 2482500 w 3182692"/>
                      <a:gd name="connsiteY7" fmla="*/ 18288 h 18288"/>
                      <a:gd name="connsiteX8" fmla="*/ 1782308 w 3182692"/>
                      <a:gd name="connsiteY8" fmla="*/ 18288 h 18288"/>
                      <a:gd name="connsiteX9" fmla="*/ 1145769 w 3182692"/>
                      <a:gd name="connsiteY9" fmla="*/ 18288 h 18288"/>
                      <a:gd name="connsiteX10" fmla="*/ 0 w 3182692"/>
                      <a:gd name="connsiteY10" fmla="*/ 18288 h 18288"/>
                      <a:gd name="connsiteX11" fmla="*/ 0 w 3182692"/>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2692" h="18288" fill="none" extrusionOk="0">
                        <a:moveTo>
                          <a:pt x="0" y="0"/>
                        </a:moveTo>
                        <a:cubicBezTo>
                          <a:pt x="126686" y="-21366"/>
                          <a:pt x="467788" y="9025"/>
                          <a:pt x="604711" y="0"/>
                        </a:cubicBezTo>
                        <a:cubicBezTo>
                          <a:pt x="741634" y="-9025"/>
                          <a:pt x="1061620" y="6814"/>
                          <a:pt x="1241250" y="0"/>
                        </a:cubicBezTo>
                        <a:cubicBezTo>
                          <a:pt x="1420880" y="-6814"/>
                          <a:pt x="1713773" y="13383"/>
                          <a:pt x="1909615" y="0"/>
                        </a:cubicBezTo>
                        <a:cubicBezTo>
                          <a:pt x="2105457" y="-13383"/>
                          <a:pt x="2257256" y="13567"/>
                          <a:pt x="2577981" y="0"/>
                        </a:cubicBezTo>
                        <a:cubicBezTo>
                          <a:pt x="2898706" y="-13567"/>
                          <a:pt x="3026063" y="6328"/>
                          <a:pt x="3182692" y="0"/>
                        </a:cubicBezTo>
                        <a:cubicBezTo>
                          <a:pt x="3181983" y="8157"/>
                          <a:pt x="3182279" y="12125"/>
                          <a:pt x="3182692" y="18288"/>
                        </a:cubicBezTo>
                        <a:cubicBezTo>
                          <a:pt x="2998421" y="21742"/>
                          <a:pt x="2675038" y="19014"/>
                          <a:pt x="2482500" y="18288"/>
                        </a:cubicBezTo>
                        <a:cubicBezTo>
                          <a:pt x="2289962" y="17562"/>
                          <a:pt x="1930644" y="6834"/>
                          <a:pt x="1782308" y="18288"/>
                        </a:cubicBezTo>
                        <a:cubicBezTo>
                          <a:pt x="1633972" y="29742"/>
                          <a:pt x="1287388" y="-1992"/>
                          <a:pt x="1145769" y="18288"/>
                        </a:cubicBezTo>
                        <a:cubicBezTo>
                          <a:pt x="1004150" y="38568"/>
                          <a:pt x="256377" y="-37438"/>
                          <a:pt x="0" y="18288"/>
                        </a:cubicBezTo>
                        <a:cubicBezTo>
                          <a:pt x="-46" y="12483"/>
                          <a:pt x="-203" y="6491"/>
                          <a:pt x="0" y="0"/>
                        </a:cubicBezTo>
                        <a:close/>
                      </a:path>
                      <a:path w="3182692" h="18288" stroke="0" extrusionOk="0">
                        <a:moveTo>
                          <a:pt x="0" y="0"/>
                        </a:moveTo>
                        <a:cubicBezTo>
                          <a:pt x="283446" y="18201"/>
                          <a:pt x="432812" y="7290"/>
                          <a:pt x="604711" y="0"/>
                        </a:cubicBezTo>
                        <a:cubicBezTo>
                          <a:pt x="776610" y="-7290"/>
                          <a:pt x="982253" y="15478"/>
                          <a:pt x="1145769" y="0"/>
                        </a:cubicBezTo>
                        <a:cubicBezTo>
                          <a:pt x="1309285" y="-15478"/>
                          <a:pt x="1514247" y="-25520"/>
                          <a:pt x="1845961" y="0"/>
                        </a:cubicBezTo>
                        <a:cubicBezTo>
                          <a:pt x="2177675" y="25520"/>
                          <a:pt x="2297588" y="16646"/>
                          <a:pt x="2450673" y="0"/>
                        </a:cubicBezTo>
                        <a:cubicBezTo>
                          <a:pt x="2603758" y="-16646"/>
                          <a:pt x="3023048" y="-21196"/>
                          <a:pt x="3182692" y="0"/>
                        </a:cubicBezTo>
                        <a:cubicBezTo>
                          <a:pt x="3182428" y="4493"/>
                          <a:pt x="3183076" y="9472"/>
                          <a:pt x="3182692" y="18288"/>
                        </a:cubicBezTo>
                        <a:cubicBezTo>
                          <a:pt x="3039109" y="-12701"/>
                          <a:pt x="2823860" y="13848"/>
                          <a:pt x="2546154" y="18288"/>
                        </a:cubicBezTo>
                        <a:cubicBezTo>
                          <a:pt x="2268448" y="22728"/>
                          <a:pt x="2098674" y="5291"/>
                          <a:pt x="1845961" y="18288"/>
                        </a:cubicBezTo>
                        <a:cubicBezTo>
                          <a:pt x="1593248" y="31285"/>
                          <a:pt x="1456743" y="27560"/>
                          <a:pt x="1304904" y="18288"/>
                        </a:cubicBezTo>
                        <a:cubicBezTo>
                          <a:pt x="1153065" y="9016"/>
                          <a:pt x="947204" y="11126"/>
                          <a:pt x="668365" y="18288"/>
                        </a:cubicBezTo>
                        <a:cubicBezTo>
                          <a:pt x="389526" y="25450"/>
                          <a:pt x="288244" y="-4628"/>
                          <a:pt x="0" y="18288"/>
                        </a:cubicBezTo>
                        <a:cubicBezTo>
                          <a:pt x="843" y="9577"/>
                          <a:pt x="371" y="690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8638462"/>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24D26BF-92D0-B5ED-E050-2B803325A7B2}"/>
              </a:ext>
            </a:extLst>
          </p:cNvPr>
          <p:cNvSpPr/>
          <p:nvPr/>
        </p:nvSpPr>
        <p:spPr>
          <a:xfrm>
            <a:off x="4572000" y="5229200"/>
            <a:ext cx="4343898" cy="1497024"/>
          </a:xfrm>
          <a:prstGeom prst="roundRect">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he Hand"/>
              <a:ea typeface="+mn-ea"/>
              <a:cs typeface="+mn-cs"/>
            </a:endParaRPr>
          </a:p>
        </p:txBody>
      </p:sp>
      <p:sp>
        <p:nvSpPr>
          <p:cNvPr id="5" name="Title 1">
            <a:extLst>
              <a:ext uri="{FF2B5EF4-FFF2-40B4-BE49-F238E27FC236}">
                <a16:creationId xmlns:a16="http://schemas.microsoft.com/office/drawing/2014/main" id="{26D1737F-0F78-68A1-EA42-3B6F0372F10B}"/>
              </a:ext>
            </a:extLst>
          </p:cNvPr>
          <p:cNvSpPr txBox="1">
            <a:spLocks noGrp="1" noRot="1" noMove="1" noResize="1" noEditPoints="1" noAdjustHandles="1" noChangeArrowheads="1" noChangeShapeType="1"/>
          </p:cNvSpPr>
          <p:nvPr/>
        </p:nvSpPr>
        <p:spPr>
          <a:xfrm>
            <a:off x="2555776" y="317592"/>
            <a:ext cx="5965528" cy="303671"/>
          </a:xfrm>
          <a:prstGeom prst="rect">
            <a:avLst/>
          </a:prstGeom>
        </p:spPr>
        <p:txBody>
          <a:bodyPr/>
          <a:lstStyle>
            <a:lvl1pPr algn="l" defTabSz="914400" rtl="0" eaLnBrk="1" latinLnBrk="0" hangingPunct="1">
              <a:lnSpc>
                <a:spcPct val="100000"/>
              </a:lnSpc>
              <a:spcBef>
                <a:spcPct val="0"/>
              </a:spcBef>
              <a:buNone/>
              <a:defRPr sz="4800" b="1" kern="1200" spc="100" baseline="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11500" b="1" i="0" u="none" strike="noStrike" kern="1200" cap="none" spc="100" normalizeH="0" baseline="0" noProof="0" dirty="0">
                <a:ln>
                  <a:noFill/>
                </a:ln>
                <a:solidFill>
                  <a:prstClr val="black"/>
                </a:solidFill>
                <a:effectLst/>
                <a:uLnTx/>
                <a:uFillTx/>
                <a:latin typeface="The Serif Hand"/>
                <a:ea typeface="+mj-ea"/>
                <a:cs typeface="+mj-cs"/>
              </a:rPr>
              <a:t>Thank you</a:t>
            </a:r>
            <a:br>
              <a:rPr kumimoji="0" lang="en-GB" sz="8800" b="1" i="0" u="none" strike="noStrike" kern="1200" cap="none" spc="100" normalizeH="0" baseline="0" noProof="0" dirty="0">
                <a:ln>
                  <a:noFill/>
                </a:ln>
                <a:solidFill>
                  <a:prstClr val="black"/>
                </a:solidFill>
                <a:effectLst/>
                <a:uLnTx/>
                <a:uFillTx/>
                <a:latin typeface="The Serif Hand"/>
                <a:ea typeface="+mj-ea"/>
                <a:cs typeface="+mj-cs"/>
              </a:rPr>
            </a:br>
            <a:endParaRPr kumimoji="0" lang="en-GB" sz="8800" b="1" i="0" u="none" strike="noStrike" kern="1200" cap="none" spc="100" normalizeH="0" baseline="0" noProof="0" dirty="0">
              <a:ln>
                <a:noFill/>
              </a:ln>
              <a:solidFill>
                <a:prstClr val="black"/>
              </a:solidFill>
              <a:effectLst/>
              <a:uLnTx/>
              <a:uFillTx/>
              <a:latin typeface="The Serif Hand"/>
              <a:ea typeface="+mj-ea"/>
              <a:cs typeface="+mj-cs"/>
            </a:endParaRPr>
          </a:p>
        </p:txBody>
      </p:sp>
      <p:sp>
        <p:nvSpPr>
          <p:cNvPr id="7" name="TextBox 6">
            <a:extLst>
              <a:ext uri="{FF2B5EF4-FFF2-40B4-BE49-F238E27FC236}">
                <a16:creationId xmlns:a16="http://schemas.microsoft.com/office/drawing/2014/main" id="{F61B1A9B-4FFB-393D-1039-02BE07274F81}"/>
              </a:ext>
            </a:extLst>
          </p:cNvPr>
          <p:cNvSpPr txBox="1">
            <a:spLocks noGrp="1" noRot="1" noMove="1" noResize="1" noEditPoints="1" noAdjustHandles="1" noChangeArrowheads="1" noChangeShapeType="1"/>
          </p:cNvSpPr>
          <p:nvPr/>
        </p:nvSpPr>
        <p:spPr>
          <a:xfrm>
            <a:off x="1865616" y="3186794"/>
            <a:ext cx="7026864" cy="35394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800" b="0" i="0" u="sng" strike="noStrike" kern="1200" cap="none" spc="0" normalizeH="0" baseline="0" noProof="0" dirty="0">
                <a:ln>
                  <a:noFill/>
                </a:ln>
                <a:solidFill>
                  <a:srgbClr val="000000"/>
                </a:solidFill>
                <a:effectLst/>
                <a:uLnTx/>
                <a:uFillTx/>
                <a:latin typeface="The Hand"/>
                <a:ea typeface="+mn-ea"/>
                <a:cs typeface="+mn-cs"/>
              </a:rPr>
              <a:t>Contact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0000"/>
                </a:solidFill>
                <a:effectLst/>
                <a:uLnTx/>
                <a:uFillTx/>
                <a:latin typeface="The Hand"/>
                <a:ea typeface="+mn-ea"/>
                <a:cs typeface="+mn-cs"/>
              </a:rPr>
              <a:t>Twitter: @JulieEBayley</a:t>
            </a:r>
            <a:endParaRPr kumimoji="0" lang="en-GB" sz="2800" b="0" i="0" u="none" strike="noStrike" kern="1200" cap="none" spc="0" normalizeH="0" baseline="0" noProof="0" dirty="0">
              <a:ln>
                <a:noFill/>
              </a:ln>
              <a:solidFill>
                <a:prstClr val="black"/>
              </a:solidFill>
              <a:effectLst/>
              <a:uLnTx/>
              <a:uFillTx/>
              <a:latin typeface="The Hand"/>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0000"/>
                </a:solidFill>
                <a:effectLst/>
                <a:uLnTx/>
                <a:uFillTx/>
                <a:latin typeface="The Hand"/>
                <a:ea typeface="+mn-ea"/>
                <a:cs typeface="+mn-cs"/>
              </a:rPr>
              <a:t>Blog: </a:t>
            </a:r>
            <a:r>
              <a:rPr kumimoji="0" lang="en-GB" sz="2800" b="1" i="0" u="none" strike="noStrike" kern="1200" cap="none" spc="0" normalizeH="0" baseline="0" noProof="0" dirty="0" err="1">
                <a:ln>
                  <a:noFill/>
                </a:ln>
                <a:solidFill>
                  <a:srgbClr val="000000"/>
                </a:solidFill>
                <a:effectLst/>
                <a:uLnTx/>
                <a:uFillTx/>
                <a:latin typeface="The Hand"/>
                <a:ea typeface="+mn-ea"/>
                <a:cs typeface="+mn-cs"/>
              </a:rPr>
              <a:t>juliebayley.blog</a:t>
            </a:r>
            <a:r>
              <a:rPr kumimoji="0" lang="en-GB" sz="2800" b="1" i="0" u="none" strike="noStrike" kern="1200" cap="none" spc="0" normalizeH="0" baseline="0" noProof="0" dirty="0">
                <a:ln>
                  <a:noFill/>
                </a:ln>
                <a:solidFill>
                  <a:srgbClr val="000000"/>
                </a:solidFill>
                <a:effectLst/>
                <a:uLnTx/>
                <a:uFillTx/>
                <a:latin typeface="The Hand"/>
                <a:ea typeface="+mn-ea"/>
                <a:cs typeface="+mn-cs"/>
              </a:rPr>
              <a:t> </a:t>
            </a:r>
            <a:endParaRPr kumimoji="0" lang="en-GB" sz="2800" b="0" i="0" u="none" strike="noStrike" kern="1200" cap="none" spc="0" normalizeH="0" baseline="0" noProof="0" dirty="0">
              <a:ln>
                <a:noFill/>
              </a:ln>
              <a:solidFill>
                <a:prstClr val="black"/>
              </a:solidFill>
              <a:effectLst/>
              <a:uLnTx/>
              <a:uFillTx/>
              <a:latin typeface="The Hand"/>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0000"/>
                </a:solidFill>
                <a:effectLst/>
                <a:uLnTx/>
                <a:uFillTx/>
                <a:latin typeface="The Hand"/>
                <a:ea typeface="+mn-ea"/>
                <a:cs typeface="+mn-cs"/>
              </a:rPr>
              <a:t>Email: jbayley@lincoln.ac.uk</a:t>
            </a:r>
            <a:endParaRPr kumimoji="0" lang="en-GB" sz="2800" b="0" i="0" u="none" strike="noStrike" kern="1200" cap="none" spc="0" normalizeH="0" baseline="0" noProof="0" dirty="0">
              <a:ln>
                <a:noFill/>
              </a:ln>
              <a:solidFill>
                <a:prstClr val="black"/>
              </a:solidFill>
              <a:effectLst/>
              <a:uLnTx/>
              <a:uFillTx/>
              <a:latin typeface="The Hand"/>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0000"/>
              </a:solidFill>
              <a:effectLst/>
              <a:uLnTx/>
              <a:uFillTx/>
              <a:latin typeface="The Hand"/>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0000"/>
                </a:solidFill>
                <a:effectLst/>
                <a:uLnTx/>
                <a:uFillTx/>
                <a:latin typeface="The Hand"/>
                <a:ea typeface="+mn-ea"/>
                <a:cs typeface="+mn-cs"/>
              </a:rPr>
              <a:t>Lincoln Impact Literacy Institute (LILI)</a:t>
            </a:r>
            <a:endParaRPr kumimoji="0" lang="en-GB" sz="2800" b="1" i="0" u="none" strike="noStrike" kern="1200" cap="none" spc="0" normalizeH="0" baseline="0" noProof="0" dirty="0">
              <a:ln>
                <a:noFill/>
              </a:ln>
              <a:solidFill>
                <a:prstClr val="black"/>
              </a:solidFill>
              <a:effectLst/>
              <a:uLnTx/>
              <a:uFillTx/>
              <a:latin typeface="The Hand"/>
              <a:ea typeface="+mn-ea"/>
              <a:cs typeface="+mn-cs"/>
            </a:endParaRPr>
          </a:p>
          <a:p>
            <a:pPr marL="0" marR="0" lvl="0" indent="0" algn="r" defTabSz="914400" rtl="0" eaLnBrk="1" fontAlgn="t"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0000"/>
                </a:solidFill>
                <a:effectLst/>
                <a:uLnTx/>
                <a:uFillTx/>
                <a:latin typeface="The Hand"/>
                <a:ea typeface="+mn-ea"/>
                <a:cs typeface="+mn-cs"/>
              </a:rPr>
              <a:t>Twitter: @impactLILI</a:t>
            </a:r>
            <a:endParaRPr kumimoji="0" lang="en-GB" sz="2800" b="0" i="0" u="none" strike="noStrike" kern="1200" cap="none" spc="0" normalizeH="0" baseline="0" noProof="0" dirty="0">
              <a:ln>
                <a:noFill/>
              </a:ln>
              <a:solidFill>
                <a:prstClr val="black"/>
              </a:solidFill>
              <a:effectLst/>
              <a:uLnTx/>
              <a:uFillTx/>
              <a:latin typeface="The Hand"/>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0000"/>
                </a:solidFill>
                <a:effectLst/>
                <a:uLnTx/>
                <a:uFillTx/>
                <a:latin typeface="The Hand"/>
                <a:ea typeface="+mn-ea"/>
                <a:cs typeface="+mn-cs"/>
              </a:rPr>
              <a:t>https://lili.blogs.lincoln.ac.uk/</a:t>
            </a:r>
            <a:endParaRPr kumimoji="0" lang="en-GB" sz="1800" b="0" i="0" u="none" strike="noStrike" kern="1200" cap="none" spc="0" normalizeH="0" baseline="0" noProof="0" dirty="0">
              <a:ln>
                <a:noFill/>
              </a:ln>
              <a:solidFill>
                <a:prstClr val="black"/>
              </a:solidFill>
              <a:effectLst/>
              <a:uLnTx/>
              <a:uFillTx/>
              <a:latin typeface="The Hand"/>
              <a:ea typeface="+mn-ea"/>
              <a:cs typeface="+mn-cs"/>
            </a:endParaRPr>
          </a:p>
        </p:txBody>
      </p:sp>
      <p:pic>
        <p:nvPicPr>
          <p:cNvPr id="8" name="Picture 7" descr="Logo&#10;&#10;Description automatically generated">
            <a:extLst>
              <a:ext uri="{FF2B5EF4-FFF2-40B4-BE49-F238E27FC236}">
                <a16:creationId xmlns:a16="http://schemas.microsoft.com/office/drawing/2014/main" id="{3AC3BCD5-44FC-7E8F-6FE8-DCD9055088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025" y="5398617"/>
            <a:ext cx="792088" cy="1205733"/>
          </a:xfrm>
          <a:prstGeom prst="rect">
            <a:avLst/>
          </a:prstGeom>
        </p:spPr>
      </p:pic>
      <p:pic>
        <p:nvPicPr>
          <p:cNvPr id="2" name="Picture 1" descr="Text&#10;&#10;Description automatically generated">
            <a:extLst>
              <a:ext uri="{FF2B5EF4-FFF2-40B4-BE49-F238E27FC236}">
                <a16:creationId xmlns:a16="http://schemas.microsoft.com/office/drawing/2014/main" id="{E5E66A88-5A72-EE63-A542-3FEAEAB5F1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437" y="2860506"/>
            <a:ext cx="3839842" cy="3839842"/>
          </a:xfrm>
          <a:prstGeom prst="rect">
            <a:avLst/>
          </a:prstGeom>
        </p:spPr>
      </p:pic>
    </p:spTree>
    <p:extLst>
      <p:ext uri="{BB962C8B-B14F-4D97-AF65-F5344CB8AC3E}">
        <p14:creationId xmlns:p14="http://schemas.microsoft.com/office/powerpoint/2010/main" val="1239888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Magnifying glass and question mark">
            <a:extLst>
              <a:ext uri="{FF2B5EF4-FFF2-40B4-BE49-F238E27FC236}">
                <a16:creationId xmlns:a16="http://schemas.microsoft.com/office/drawing/2014/main" id="{B4A7668B-7BC7-D061-D026-BE5BB788F19B}"/>
              </a:ext>
            </a:extLst>
          </p:cNvPr>
          <p:cNvPicPr>
            <a:picLocks noChangeAspect="1"/>
          </p:cNvPicPr>
          <p:nvPr/>
        </p:nvPicPr>
        <p:blipFill rotWithShape="1">
          <a:blip r:embed="rId2"/>
          <a:srcRect l="17193" r="29482"/>
          <a:stretch/>
        </p:blipFill>
        <p:spPr>
          <a:xfrm>
            <a:off x="2642616" y="10"/>
            <a:ext cx="6501384" cy="6857990"/>
          </a:xfrm>
          <a:prstGeom prst="rect">
            <a:avLst/>
          </a:prstGeom>
        </p:spPr>
      </p:pic>
      <p:sp>
        <p:nvSpPr>
          <p:cNvPr id="23" name="Rectangle 2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ADF45D5A-661F-0496-83B1-B9494A8668AE}"/>
              </a:ext>
            </a:extLst>
          </p:cNvPr>
          <p:cNvSpPr>
            <a:spLocks noGrp="1"/>
          </p:cNvSpPr>
          <p:nvPr>
            <p:ph type="title"/>
          </p:nvPr>
        </p:nvSpPr>
        <p:spPr>
          <a:xfrm>
            <a:off x="358485" y="1122363"/>
            <a:ext cx="3017520" cy="3204134"/>
          </a:xfrm>
        </p:spPr>
        <p:txBody>
          <a:bodyPr vert="horz" lIns="91440" tIns="45720" rIns="91440" bIns="45720" rtlCol="0" anchor="b">
            <a:normAutofit/>
          </a:bodyPr>
          <a:lstStyle/>
          <a:p>
            <a:pPr algn="l"/>
            <a:r>
              <a:rPr lang="en-US" sz="4200" dirty="0">
                <a:solidFill>
                  <a:schemeClr val="tx1"/>
                </a:solidFill>
                <a:latin typeface="+mj-lt"/>
                <a:ea typeface="+mj-ea"/>
                <a:cs typeface="+mj-cs"/>
              </a:rPr>
              <a:t>What is impact? </a:t>
            </a:r>
          </a:p>
        </p:txBody>
      </p:sp>
      <p:sp>
        <p:nvSpPr>
          <p:cNvPr id="25" name="Rectangle 2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5830643"/>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49073" y="548680"/>
            <a:ext cx="8135938" cy="647700"/>
          </a:xfrm>
        </p:spPr>
        <p:txBody>
          <a:bodyPr>
            <a:noAutofit/>
          </a:bodyPr>
          <a:lstStyle/>
          <a:p>
            <a:pPr marL="0" indent="0" algn="ctr">
              <a:buNone/>
            </a:pPr>
            <a:r>
              <a:rPr lang="en-GB" sz="3200" dirty="0"/>
              <a:t>Impact = </a:t>
            </a:r>
          </a:p>
          <a:p>
            <a:pPr marL="0" indent="0" algn="ctr">
              <a:buNone/>
            </a:pPr>
            <a:r>
              <a:rPr lang="en-GB" sz="3200" dirty="0">
                <a:solidFill>
                  <a:srgbClr val="FF0000"/>
                </a:solidFill>
              </a:rPr>
              <a:t>Provable effects (benefits) of research in the ‘real world’</a:t>
            </a:r>
            <a:endParaRPr lang="en-GB" sz="3200" i="1" dirty="0">
              <a:solidFill>
                <a:srgbClr val="FF0000"/>
              </a:solidFill>
            </a:endParaRPr>
          </a:p>
        </p:txBody>
      </p:sp>
      <p:sp>
        <p:nvSpPr>
          <p:cNvPr id="10" name="Rectangle 9">
            <a:extLst>
              <a:ext uri="{FF2B5EF4-FFF2-40B4-BE49-F238E27FC236}">
                <a16:creationId xmlns:a16="http://schemas.microsoft.com/office/drawing/2014/main" id="{AF02ACE5-7E47-F4D5-DA50-834B6E4407BB}"/>
              </a:ext>
            </a:extLst>
          </p:cNvPr>
          <p:cNvSpPr/>
          <p:nvPr/>
        </p:nvSpPr>
        <p:spPr>
          <a:xfrm>
            <a:off x="441297" y="5851532"/>
            <a:ext cx="8482049" cy="570395"/>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i="1" dirty="0">
                <a:solidFill>
                  <a:srgbClr val="FF0000"/>
                </a:solidFill>
              </a:rPr>
              <a:t>Not dissemination, academic interest or reputation, citations, attention</a:t>
            </a:r>
          </a:p>
        </p:txBody>
      </p:sp>
      <p:sp>
        <p:nvSpPr>
          <p:cNvPr id="12" name="Rectangle 11">
            <a:extLst>
              <a:ext uri="{FF2B5EF4-FFF2-40B4-BE49-F238E27FC236}">
                <a16:creationId xmlns:a16="http://schemas.microsoft.com/office/drawing/2014/main" id="{8B1F5168-C97D-B5B0-58BD-49BB4E2702AC}"/>
              </a:ext>
            </a:extLst>
          </p:cNvPr>
          <p:cNvSpPr/>
          <p:nvPr/>
        </p:nvSpPr>
        <p:spPr>
          <a:xfrm>
            <a:off x="-91294" y="5373216"/>
            <a:ext cx="1284299" cy="1446550"/>
          </a:xfrm>
          <a:prstGeom prst="rect">
            <a:avLst/>
          </a:prstGeom>
          <a:noFill/>
        </p:spPr>
        <p:txBody>
          <a:bodyPr wrap="square" lIns="91440" tIns="45720" rIns="91440" bIns="45720">
            <a:spAutoFit/>
          </a:bodyPr>
          <a:lstStyle/>
          <a:p>
            <a:pPr algn="ctr"/>
            <a:r>
              <a:rPr lang="en-US" sz="8800" b="1" cap="none" spc="0" dirty="0">
                <a:ln w="12700">
                  <a:solidFill>
                    <a:schemeClr val="accent1"/>
                  </a:solidFill>
                  <a:prstDash val="solid"/>
                </a:ln>
                <a:solidFill>
                  <a:srgbClr val="FF0000"/>
                </a:solidFill>
                <a:effectLst>
                  <a:outerShdw dist="38100" dir="2640000" algn="bl" rotWithShape="0">
                    <a:schemeClr val="accent1"/>
                  </a:outerShdw>
                </a:effectLst>
              </a:rPr>
              <a:t>X</a:t>
            </a:r>
          </a:p>
        </p:txBody>
      </p:sp>
      <p:pic>
        <p:nvPicPr>
          <p:cNvPr id="1026" name="Picture 2" descr="More Civil Societies- What is a civil society? - 2SER">
            <a:extLst>
              <a:ext uri="{FF2B5EF4-FFF2-40B4-BE49-F238E27FC236}">
                <a16:creationId xmlns:a16="http://schemas.microsoft.com/office/drawing/2014/main" id="{D91BABAA-4D4E-EBB1-5324-E2172456B6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6258" y="2348880"/>
            <a:ext cx="5572125" cy="2952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39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2BCFE63-1859-4138-87BF-6D5F13E29FB0}"/>
              </a:ext>
            </a:extLst>
          </p:cNvPr>
          <p:cNvSpPr/>
          <p:nvPr/>
        </p:nvSpPr>
        <p:spPr>
          <a:xfrm>
            <a:off x="0" y="-27384"/>
            <a:ext cx="9144000" cy="68853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p:cNvSpPr>
            <a:spLocks noGrp="1"/>
          </p:cNvSpPr>
          <p:nvPr>
            <p:ph type="title"/>
          </p:nvPr>
        </p:nvSpPr>
        <p:spPr>
          <a:xfrm>
            <a:off x="712008" y="223556"/>
            <a:ext cx="7772400" cy="936104"/>
          </a:xfrm>
        </p:spPr>
        <p:txBody>
          <a:bodyPr/>
          <a:lstStyle/>
          <a:p>
            <a:r>
              <a:rPr lang="en-GB" dirty="0">
                <a:solidFill>
                  <a:schemeClr val="tx1"/>
                </a:solidFill>
              </a:rPr>
              <a:t>Impact is change</a:t>
            </a:r>
          </a:p>
        </p:txBody>
      </p:sp>
      <p:sp>
        <p:nvSpPr>
          <p:cNvPr id="10" name="Up Arrow 9"/>
          <p:cNvSpPr/>
          <p:nvPr/>
        </p:nvSpPr>
        <p:spPr>
          <a:xfrm>
            <a:off x="152988" y="1107489"/>
            <a:ext cx="3919931" cy="4913799"/>
          </a:xfrm>
          <a:prstGeom prst="upArrow">
            <a:avLst>
              <a:gd name="adj1" fmla="val 66712"/>
              <a:gd name="adj2" fmla="val 247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9" name="Content Placeholder 2">
            <a:extLst>
              <a:ext uri="{FF2B5EF4-FFF2-40B4-BE49-F238E27FC236}">
                <a16:creationId xmlns:a16="http://schemas.microsoft.com/office/drawing/2014/main" id="{0DE3DF3F-B267-4033-A4BF-CAF695A1970D}"/>
              </a:ext>
            </a:extLst>
          </p:cNvPr>
          <p:cNvSpPr txBox="1">
            <a:spLocks/>
          </p:cNvSpPr>
          <p:nvPr/>
        </p:nvSpPr>
        <p:spPr>
          <a:xfrm>
            <a:off x="501799" y="620688"/>
            <a:ext cx="8135938" cy="7764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tx1"/>
                </a:solidFill>
                <a:latin typeface="Helvetica" charset="0"/>
                <a:ea typeface="Helvetica" charset="0"/>
                <a:cs typeface="Helvetica" charset="0"/>
              </a:defRPr>
            </a:lvl1pPr>
            <a:lvl2pPr marL="469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charset="0"/>
                <a:ea typeface="Helvetica" charset="0"/>
                <a:cs typeface="Helvetica" charset="0"/>
              </a:defRPr>
            </a:lvl2pPr>
            <a:lvl3pPr marL="711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Helvetica" charset="0"/>
                <a:ea typeface="Helvetica" charset="0"/>
                <a:cs typeface="Helvetica" charset="0"/>
              </a:defRPr>
            </a:lvl3pPr>
            <a:lvl4pPr marL="952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charset="0"/>
                <a:ea typeface="Helvetica" charset="0"/>
                <a:cs typeface="Helvetica" charset="0"/>
              </a:defRPr>
            </a:lvl4pPr>
            <a:lvl5pPr marL="1193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p>
          <a:p>
            <a:pPr lvl="1"/>
            <a:endParaRPr lang="en-GB" sz="1800" b="1" dirty="0"/>
          </a:p>
        </p:txBody>
      </p:sp>
      <p:sp>
        <p:nvSpPr>
          <p:cNvPr id="3" name="Content Placeholder 2"/>
          <p:cNvSpPr>
            <a:spLocks noGrp="1"/>
          </p:cNvSpPr>
          <p:nvPr>
            <p:ph sz="quarter" idx="11"/>
          </p:nvPr>
        </p:nvSpPr>
        <p:spPr>
          <a:xfrm>
            <a:off x="883264" y="1687305"/>
            <a:ext cx="2525214" cy="4045653"/>
          </a:xfrm>
          <a:prstGeom prst="rect">
            <a:avLst/>
          </a:prstGeom>
        </p:spPr>
        <p:txBody>
          <a:bodyPr/>
          <a:lstStyle/>
          <a:p>
            <a:pPr marL="0" indent="0" algn="ctr">
              <a:buNone/>
            </a:pPr>
            <a:r>
              <a:rPr lang="en-GB" sz="2400" b="1" dirty="0">
                <a:solidFill>
                  <a:schemeClr val="bg1"/>
                </a:solidFill>
                <a:latin typeface="Helvetica" panose="020B0604020202020204" pitchFamily="34" charset="0"/>
                <a:cs typeface="Helvetica" panose="020B0604020202020204" pitchFamily="34" charset="0"/>
              </a:rPr>
              <a:t>Increasing something </a:t>
            </a:r>
          </a:p>
          <a:p>
            <a:pPr marL="0" indent="0" algn="ctr">
              <a:lnSpc>
                <a:spcPct val="150000"/>
              </a:lnSpc>
              <a:spcBef>
                <a:spcPts val="0"/>
              </a:spcBef>
              <a:buNone/>
            </a:pPr>
            <a:r>
              <a:rPr lang="en-GB" sz="1800" dirty="0">
                <a:solidFill>
                  <a:schemeClr val="bg1"/>
                </a:solidFill>
                <a:latin typeface="Helvetica" panose="020B0604020202020204" pitchFamily="34" charset="0"/>
                <a:cs typeface="Helvetica" panose="020B0604020202020204" pitchFamily="34" charset="0"/>
              </a:rPr>
              <a:t>eg</a:t>
            </a:r>
          </a:p>
          <a:p>
            <a:pPr marL="0" indent="0" algn="ctr">
              <a:lnSpc>
                <a:spcPct val="150000"/>
              </a:lnSpc>
              <a:spcBef>
                <a:spcPts val="0"/>
              </a:spcBef>
              <a:buNone/>
            </a:pPr>
            <a:r>
              <a:rPr lang="en-GB" sz="1800" dirty="0">
                <a:solidFill>
                  <a:schemeClr val="bg1"/>
                </a:solidFill>
                <a:latin typeface="Helvetica" panose="020B0604020202020204" pitchFamily="34" charset="0"/>
                <a:cs typeface="Helvetica" panose="020B0604020202020204" pitchFamily="34" charset="0"/>
              </a:rPr>
              <a:t>Health </a:t>
            </a:r>
          </a:p>
          <a:p>
            <a:pPr marL="0" indent="0" algn="ctr">
              <a:lnSpc>
                <a:spcPct val="150000"/>
              </a:lnSpc>
              <a:spcBef>
                <a:spcPts val="0"/>
              </a:spcBef>
              <a:buNone/>
            </a:pPr>
            <a:r>
              <a:rPr lang="en-GB" sz="1800" dirty="0">
                <a:solidFill>
                  <a:schemeClr val="bg1"/>
                </a:solidFill>
                <a:latin typeface="Helvetica" panose="020B0604020202020204" pitchFamily="34" charset="0"/>
                <a:cs typeface="Helvetica" panose="020B0604020202020204" pitchFamily="34" charset="0"/>
              </a:rPr>
              <a:t>Wellbeing</a:t>
            </a:r>
          </a:p>
          <a:p>
            <a:pPr marL="0" indent="0" algn="ctr">
              <a:lnSpc>
                <a:spcPct val="150000"/>
              </a:lnSpc>
              <a:spcBef>
                <a:spcPts val="0"/>
              </a:spcBef>
              <a:buNone/>
            </a:pPr>
            <a:r>
              <a:rPr lang="en-GB" sz="1800" dirty="0">
                <a:solidFill>
                  <a:schemeClr val="bg1"/>
                </a:solidFill>
                <a:latin typeface="Helvetica" panose="020B0604020202020204" pitchFamily="34" charset="0"/>
                <a:cs typeface="Helvetica" panose="020B0604020202020204" pitchFamily="34" charset="0"/>
              </a:rPr>
              <a:t>Efficiency</a:t>
            </a:r>
          </a:p>
          <a:p>
            <a:pPr marL="0" indent="0" algn="ctr">
              <a:lnSpc>
                <a:spcPct val="150000"/>
              </a:lnSpc>
              <a:spcBef>
                <a:spcPts val="0"/>
              </a:spcBef>
              <a:buNone/>
            </a:pPr>
            <a:r>
              <a:rPr lang="en-GB" sz="1800" dirty="0">
                <a:solidFill>
                  <a:schemeClr val="bg1"/>
                </a:solidFill>
                <a:latin typeface="Helvetica" panose="020B0604020202020204" pitchFamily="34" charset="0"/>
                <a:cs typeface="Helvetica" panose="020B0604020202020204" pitchFamily="34" charset="0"/>
              </a:rPr>
              <a:t>Engagement</a:t>
            </a:r>
          </a:p>
          <a:p>
            <a:pPr marL="0" indent="0" algn="ctr">
              <a:lnSpc>
                <a:spcPct val="150000"/>
              </a:lnSpc>
              <a:spcBef>
                <a:spcPts val="0"/>
              </a:spcBef>
              <a:buNone/>
            </a:pPr>
            <a:r>
              <a:rPr lang="en-GB" sz="1800" dirty="0">
                <a:solidFill>
                  <a:schemeClr val="bg1"/>
                </a:solidFill>
                <a:latin typeface="Helvetica" panose="020B0604020202020204" pitchFamily="34" charset="0"/>
                <a:cs typeface="Helvetica" panose="020B0604020202020204" pitchFamily="34" charset="0"/>
              </a:rPr>
              <a:t>Access</a:t>
            </a:r>
          </a:p>
          <a:p>
            <a:pPr marL="0" indent="0" algn="ctr">
              <a:lnSpc>
                <a:spcPct val="150000"/>
              </a:lnSpc>
              <a:spcBef>
                <a:spcPts val="0"/>
              </a:spcBef>
              <a:buNone/>
            </a:pPr>
            <a:r>
              <a:rPr lang="en-GB" sz="1800" dirty="0">
                <a:solidFill>
                  <a:schemeClr val="bg1"/>
                </a:solidFill>
                <a:latin typeface="Helvetica" panose="020B0604020202020204" pitchFamily="34" charset="0"/>
                <a:cs typeface="Helvetica" panose="020B0604020202020204" pitchFamily="34" charset="0"/>
              </a:rPr>
              <a:t>Skills</a:t>
            </a:r>
          </a:p>
        </p:txBody>
      </p:sp>
      <p:sp>
        <p:nvSpPr>
          <p:cNvPr id="13" name="Content Placeholder 7">
            <a:extLst>
              <a:ext uri="{FF2B5EF4-FFF2-40B4-BE49-F238E27FC236}">
                <a16:creationId xmlns:a16="http://schemas.microsoft.com/office/drawing/2014/main" id="{9831A822-62B5-48A3-9949-22081CE161FC}"/>
              </a:ext>
            </a:extLst>
          </p:cNvPr>
          <p:cNvSpPr txBox="1">
            <a:spLocks/>
          </p:cNvSpPr>
          <p:nvPr/>
        </p:nvSpPr>
        <p:spPr>
          <a:xfrm>
            <a:off x="5328938" y="1079771"/>
            <a:ext cx="3103054" cy="7764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tx1"/>
                </a:solidFill>
                <a:latin typeface="Helvetica" charset="0"/>
                <a:ea typeface="Helvetica" charset="0"/>
                <a:cs typeface="Helvetica" charset="0"/>
              </a:defRPr>
            </a:lvl1pPr>
            <a:lvl2pPr marL="469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charset="0"/>
                <a:ea typeface="Helvetica" charset="0"/>
                <a:cs typeface="Helvetica" charset="0"/>
              </a:defRPr>
            </a:lvl2pPr>
            <a:lvl3pPr marL="711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Helvetica" charset="0"/>
                <a:ea typeface="Helvetica" charset="0"/>
                <a:cs typeface="Helvetica" charset="0"/>
              </a:defRPr>
            </a:lvl3pPr>
            <a:lvl4pPr marL="952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charset="0"/>
                <a:ea typeface="Helvetica" charset="0"/>
                <a:cs typeface="Helvetica" charset="0"/>
              </a:defRPr>
            </a:lvl4pPr>
            <a:lvl5pPr marL="1193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800" dirty="0">
                <a:solidFill>
                  <a:schemeClr val="tx1">
                    <a:lumMod val="75000"/>
                    <a:lumOff val="25000"/>
                  </a:schemeClr>
                </a:solidFill>
              </a:rPr>
              <a:t>Reduced, less, lower… </a:t>
            </a:r>
          </a:p>
          <a:p>
            <a:pPr marL="0" indent="0" algn="ctr">
              <a:buFont typeface="Arial" panose="020B0604020202020204" pitchFamily="34" charset="0"/>
              <a:buNone/>
            </a:pPr>
            <a:endParaRPr lang="en-GB" sz="1800" dirty="0">
              <a:solidFill>
                <a:schemeClr val="tx1">
                  <a:lumMod val="75000"/>
                  <a:lumOff val="25000"/>
                </a:schemeClr>
              </a:solidFill>
            </a:endParaRPr>
          </a:p>
          <a:p>
            <a:pPr marL="0" indent="0" algn="ctr">
              <a:buFont typeface="Arial" panose="020B0604020202020204" pitchFamily="34" charset="0"/>
              <a:buNone/>
            </a:pPr>
            <a:endParaRPr lang="en-GB" sz="1800" dirty="0">
              <a:solidFill>
                <a:schemeClr val="tx1">
                  <a:lumMod val="75000"/>
                  <a:lumOff val="25000"/>
                </a:schemeClr>
              </a:solidFill>
            </a:endParaRPr>
          </a:p>
          <a:p>
            <a:pPr algn="ctr"/>
            <a:endParaRPr lang="en-GB" sz="1800" dirty="0">
              <a:solidFill>
                <a:schemeClr val="tx1">
                  <a:lumMod val="75000"/>
                  <a:lumOff val="25000"/>
                </a:schemeClr>
              </a:solidFill>
            </a:endParaRPr>
          </a:p>
          <a:p>
            <a:pPr algn="ctr"/>
            <a:endParaRPr lang="en-GB" sz="1800" dirty="0">
              <a:solidFill>
                <a:schemeClr val="tx1">
                  <a:lumMod val="75000"/>
                  <a:lumOff val="25000"/>
                </a:schemeClr>
              </a:solidFill>
            </a:endParaRPr>
          </a:p>
        </p:txBody>
      </p:sp>
      <p:sp>
        <p:nvSpPr>
          <p:cNvPr id="14" name="Up Arrow 9">
            <a:extLst>
              <a:ext uri="{FF2B5EF4-FFF2-40B4-BE49-F238E27FC236}">
                <a16:creationId xmlns:a16="http://schemas.microsoft.com/office/drawing/2014/main" id="{4B4B5539-B659-4E7F-9589-7CE716CBF379}"/>
              </a:ext>
            </a:extLst>
          </p:cNvPr>
          <p:cNvSpPr/>
          <p:nvPr/>
        </p:nvSpPr>
        <p:spPr>
          <a:xfrm flipV="1">
            <a:off x="4828533" y="1499766"/>
            <a:ext cx="3919931" cy="4521521"/>
          </a:xfrm>
          <a:prstGeom prst="upArrow">
            <a:avLst>
              <a:gd name="adj1" fmla="val 66712"/>
              <a:gd name="adj2" fmla="val 247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8" name="Content Placeholder 7"/>
          <p:cNvSpPr>
            <a:spLocks noGrp="1"/>
          </p:cNvSpPr>
          <p:nvPr>
            <p:ph sz="quarter" idx="12"/>
          </p:nvPr>
        </p:nvSpPr>
        <p:spPr>
          <a:xfrm>
            <a:off x="5668424" y="1708188"/>
            <a:ext cx="2240147" cy="4313100"/>
          </a:xfrm>
        </p:spPr>
        <p:txBody>
          <a:bodyPr/>
          <a:lstStyle/>
          <a:p>
            <a:pPr marL="0" indent="0" algn="ctr">
              <a:buNone/>
            </a:pPr>
            <a:r>
              <a:rPr lang="en-GB" sz="2400" b="1" dirty="0">
                <a:solidFill>
                  <a:schemeClr val="bg1"/>
                </a:solidFill>
                <a:latin typeface="Helvetica" panose="020B0604020202020204" pitchFamily="34" charset="0"/>
                <a:cs typeface="Helvetica" panose="020B0604020202020204" pitchFamily="34" charset="0"/>
              </a:rPr>
              <a:t>Reducing something </a:t>
            </a:r>
          </a:p>
          <a:p>
            <a:pPr marL="0" indent="0" algn="ctr">
              <a:lnSpc>
                <a:spcPct val="150000"/>
              </a:lnSpc>
              <a:spcBef>
                <a:spcPts val="0"/>
              </a:spcBef>
              <a:buNone/>
            </a:pPr>
            <a:r>
              <a:rPr lang="en-GB" sz="1800" dirty="0">
                <a:solidFill>
                  <a:schemeClr val="bg1"/>
                </a:solidFill>
                <a:latin typeface="Helvetica" panose="020B0604020202020204" pitchFamily="34" charset="0"/>
                <a:cs typeface="Helvetica" panose="020B0604020202020204" pitchFamily="34" charset="0"/>
              </a:rPr>
              <a:t>Eg</a:t>
            </a:r>
          </a:p>
          <a:p>
            <a:pPr marL="0" indent="0" algn="ctr">
              <a:lnSpc>
                <a:spcPct val="150000"/>
              </a:lnSpc>
              <a:spcBef>
                <a:spcPts val="0"/>
              </a:spcBef>
              <a:buNone/>
            </a:pPr>
            <a:r>
              <a:rPr lang="en-GB" sz="1800" dirty="0">
                <a:solidFill>
                  <a:schemeClr val="bg1"/>
                </a:solidFill>
                <a:latin typeface="Helvetica" panose="020B0604020202020204" pitchFamily="34" charset="0"/>
                <a:cs typeface="Helvetica" panose="020B0604020202020204" pitchFamily="34" charset="0"/>
              </a:rPr>
              <a:t>Mortality</a:t>
            </a:r>
          </a:p>
          <a:p>
            <a:pPr marL="0" indent="0" algn="ctr">
              <a:lnSpc>
                <a:spcPct val="150000"/>
              </a:lnSpc>
              <a:spcBef>
                <a:spcPts val="0"/>
              </a:spcBef>
              <a:buNone/>
            </a:pPr>
            <a:r>
              <a:rPr lang="en-GB" sz="1800" dirty="0">
                <a:solidFill>
                  <a:schemeClr val="bg1"/>
                </a:solidFill>
                <a:latin typeface="Helvetica" panose="020B0604020202020204" pitchFamily="34" charset="0"/>
                <a:cs typeface="Helvetica" panose="020B0604020202020204" pitchFamily="34" charset="0"/>
              </a:rPr>
              <a:t>Morbidity</a:t>
            </a:r>
          </a:p>
          <a:p>
            <a:pPr marL="0" indent="0" algn="ctr">
              <a:lnSpc>
                <a:spcPct val="150000"/>
              </a:lnSpc>
              <a:spcBef>
                <a:spcPts val="0"/>
              </a:spcBef>
              <a:buNone/>
            </a:pPr>
            <a:r>
              <a:rPr lang="en-GB" sz="1800" dirty="0">
                <a:solidFill>
                  <a:schemeClr val="bg1"/>
                </a:solidFill>
                <a:latin typeface="Helvetica" panose="020B0604020202020204" pitchFamily="34" charset="0"/>
                <a:cs typeface="Helvetica" panose="020B0604020202020204" pitchFamily="34" charset="0"/>
              </a:rPr>
              <a:t>Risk</a:t>
            </a:r>
          </a:p>
          <a:p>
            <a:pPr marL="0" indent="0" algn="ctr">
              <a:lnSpc>
                <a:spcPct val="150000"/>
              </a:lnSpc>
              <a:spcBef>
                <a:spcPts val="0"/>
              </a:spcBef>
              <a:buNone/>
            </a:pPr>
            <a:r>
              <a:rPr lang="en-GB" sz="1800" dirty="0">
                <a:solidFill>
                  <a:schemeClr val="bg1"/>
                </a:solidFill>
                <a:latin typeface="Helvetica" panose="020B0604020202020204" pitchFamily="34" charset="0"/>
                <a:cs typeface="Helvetica" panose="020B0604020202020204" pitchFamily="34" charset="0"/>
              </a:rPr>
              <a:t>Cost</a:t>
            </a:r>
          </a:p>
          <a:p>
            <a:pPr marL="0" indent="0" algn="ctr">
              <a:lnSpc>
                <a:spcPct val="150000"/>
              </a:lnSpc>
              <a:spcBef>
                <a:spcPts val="0"/>
              </a:spcBef>
              <a:buNone/>
            </a:pPr>
            <a:r>
              <a:rPr lang="en-GB" sz="1800" dirty="0">
                <a:solidFill>
                  <a:schemeClr val="bg1"/>
                </a:solidFill>
                <a:latin typeface="Helvetica" panose="020B0604020202020204" pitchFamily="34" charset="0"/>
                <a:cs typeface="Helvetica" panose="020B0604020202020204" pitchFamily="34" charset="0"/>
              </a:rPr>
              <a:t>Stress</a:t>
            </a:r>
          </a:p>
          <a:p>
            <a:pPr marL="0" indent="0" algn="ctr">
              <a:lnSpc>
                <a:spcPct val="150000"/>
              </a:lnSpc>
              <a:spcBef>
                <a:spcPts val="0"/>
              </a:spcBef>
              <a:buNone/>
            </a:pPr>
            <a:endParaRPr lang="en-GB" sz="1800" dirty="0">
              <a:solidFill>
                <a:schemeClr val="bg1"/>
              </a:solidFill>
              <a:latin typeface="Helvetica" panose="020B0604020202020204" pitchFamily="34" charset="0"/>
              <a:cs typeface="Helvetica" panose="020B0604020202020204" pitchFamily="34" charset="0"/>
            </a:endParaRPr>
          </a:p>
          <a:p>
            <a:pPr algn="ctr"/>
            <a:endParaRPr lang="en-GB" sz="1600" dirty="0">
              <a:solidFill>
                <a:schemeClr val="bg1"/>
              </a:solidFill>
            </a:endParaRPr>
          </a:p>
          <a:p>
            <a:pPr algn="ctr"/>
            <a:endParaRPr lang="en-GB" sz="1600" dirty="0">
              <a:solidFill>
                <a:schemeClr val="bg1"/>
              </a:solidFill>
            </a:endParaRPr>
          </a:p>
        </p:txBody>
      </p:sp>
      <p:sp>
        <p:nvSpPr>
          <p:cNvPr id="15" name="Flowchart: Alternate Process 14">
            <a:extLst>
              <a:ext uri="{FF2B5EF4-FFF2-40B4-BE49-F238E27FC236}">
                <a16:creationId xmlns:a16="http://schemas.microsoft.com/office/drawing/2014/main" id="{01E35B95-B0AB-4EE9-BF21-8C16F02685C5}"/>
              </a:ext>
            </a:extLst>
          </p:cNvPr>
          <p:cNvSpPr/>
          <p:nvPr/>
        </p:nvSpPr>
        <p:spPr>
          <a:xfrm>
            <a:off x="3762816" y="2557919"/>
            <a:ext cx="1444934" cy="1426041"/>
          </a:xfrm>
          <a:prstGeom prst="flowChartAlternateProcess">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STOPPING or PREVENTING something </a:t>
            </a:r>
          </a:p>
        </p:txBody>
      </p:sp>
    </p:spTree>
    <p:extLst>
      <p:ext uri="{BB962C8B-B14F-4D97-AF65-F5344CB8AC3E}">
        <p14:creationId xmlns:p14="http://schemas.microsoft.com/office/powerpoint/2010/main" val="275061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13" grpId="0"/>
      <p:bldP spid="14" grpId="0" animBg="1"/>
      <p:bldP spid="8" grpId="0"/>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CD8EE3-7DC8-474A-9D4F-C8D2C39FAE94}"/>
              </a:ext>
            </a:extLst>
          </p:cNvPr>
          <p:cNvSpPr>
            <a:spLocks noGrp="1"/>
          </p:cNvSpPr>
          <p:nvPr>
            <p:ph sz="quarter" idx="11"/>
          </p:nvPr>
        </p:nvSpPr>
        <p:spPr/>
        <p:txBody>
          <a:bodyPr/>
          <a:lstStyle/>
          <a:p>
            <a:r>
              <a:rPr lang="en-GB" dirty="0"/>
              <a:t>Physical health</a:t>
            </a:r>
          </a:p>
          <a:p>
            <a:r>
              <a:rPr lang="en-GB" dirty="0"/>
              <a:t>Wellbeing</a:t>
            </a:r>
          </a:p>
          <a:p>
            <a:r>
              <a:rPr lang="en-GB" dirty="0"/>
              <a:t>Pain</a:t>
            </a:r>
          </a:p>
          <a:p>
            <a:r>
              <a:rPr lang="en-GB" dirty="0"/>
              <a:t>Prevention </a:t>
            </a:r>
          </a:p>
          <a:p>
            <a:r>
              <a:rPr lang="en-GB" dirty="0"/>
              <a:t>Quality of life</a:t>
            </a:r>
          </a:p>
          <a:p>
            <a:r>
              <a:rPr lang="en-GB" dirty="0"/>
              <a:t>Independence</a:t>
            </a:r>
          </a:p>
          <a:p>
            <a:r>
              <a:rPr lang="en-GB" dirty="0"/>
              <a:t>Autonomy </a:t>
            </a:r>
          </a:p>
          <a:p>
            <a:r>
              <a:rPr lang="en-GB" dirty="0"/>
              <a:t>Confidence</a:t>
            </a:r>
          </a:p>
          <a:p>
            <a:r>
              <a:rPr lang="en-GB" dirty="0"/>
              <a:t>Stigma</a:t>
            </a:r>
          </a:p>
          <a:p>
            <a:r>
              <a:rPr lang="en-GB" dirty="0"/>
              <a:t>Staff wellbeing </a:t>
            </a:r>
          </a:p>
          <a:p>
            <a:r>
              <a:rPr lang="en-GB" dirty="0"/>
              <a:t>Service sustainability </a:t>
            </a:r>
          </a:p>
          <a:p>
            <a:r>
              <a:rPr lang="en-GB" dirty="0"/>
              <a:t>Self care</a:t>
            </a:r>
          </a:p>
          <a:p>
            <a:r>
              <a:rPr lang="en-GB" dirty="0"/>
              <a:t>Pain</a:t>
            </a:r>
          </a:p>
          <a:p>
            <a:endParaRPr lang="en-GB" dirty="0"/>
          </a:p>
        </p:txBody>
      </p:sp>
      <p:sp>
        <p:nvSpPr>
          <p:cNvPr id="5" name="Content Placeholder 4">
            <a:extLst>
              <a:ext uri="{FF2B5EF4-FFF2-40B4-BE49-F238E27FC236}">
                <a16:creationId xmlns:a16="http://schemas.microsoft.com/office/drawing/2014/main" id="{EA292EB9-0E5C-4095-A96D-FB0E7425FDD5}"/>
              </a:ext>
            </a:extLst>
          </p:cNvPr>
          <p:cNvSpPr>
            <a:spLocks noGrp="1"/>
          </p:cNvSpPr>
          <p:nvPr>
            <p:ph sz="quarter" idx="12"/>
          </p:nvPr>
        </p:nvSpPr>
        <p:spPr/>
        <p:txBody>
          <a:bodyPr/>
          <a:lstStyle/>
          <a:p>
            <a:r>
              <a:rPr lang="en-GB" dirty="0"/>
              <a:t>Medication use</a:t>
            </a:r>
          </a:p>
          <a:p>
            <a:r>
              <a:rPr lang="en-GB" dirty="0"/>
              <a:t>Independence</a:t>
            </a:r>
          </a:p>
          <a:p>
            <a:r>
              <a:rPr lang="en-GB" dirty="0"/>
              <a:t>Autonomy </a:t>
            </a:r>
          </a:p>
          <a:p>
            <a:r>
              <a:rPr lang="en-GB" dirty="0"/>
              <a:t>Confidence</a:t>
            </a:r>
          </a:p>
          <a:p>
            <a:r>
              <a:rPr lang="en-GB" dirty="0"/>
              <a:t>Cost savings</a:t>
            </a:r>
          </a:p>
          <a:p>
            <a:r>
              <a:rPr lang="en-GB" dirty="0"/>
              <a:t>Staff wellbeing </a:t>
            </a:r>
          </a:p>
          <a:p>
            <a:r>
              <a:rPr lang="en-GB" dirty="0"/>
              <a:t>Service sustainability </a:t>
            </a:r>
          </a:p>
          <a:p>
            <a:r>
              <a:rPr lang="en-GB" dirty="0"/>
              <a:t>Service use</a:t>
            </a:r>
          </a:p>
          <a:p>
            <a:r>
              <a:rPr lang="en-GB" dirty="0"/>
              <a:t>Service engagement</a:t>
            </a:r>
          </a:p>
          <a:p>
            <a:r>
              <a:rPr lang="en-GB" dirty="0"/>
              <a:t>Cost savings</a:t>
            </a:r>
          </a:p>
          <a:p>
            <a:r>
              <a:rPr lang="en-GB" dirty="0"/>
              <a:t>Feeling validated…</a:t>
            </a:r>
          </a:p>
          <a:p>
            <a:r>
              <a:rPr lang="en-GB" dirty="0"/>
              <a:t>Policy change</a:t>
            </a:r>
          </a:p>
        </p:txBody>
      </p:sp>
      <p:sp>
        <p:nvSpPr>
          <p:cNvPr id="2" name="Title 1">
            <a:extLst>
              <a:ext uri="{FF2B5EF4-FFF2-40B4-BE49-F238E27FC236}">
                <a16:creationId xmlns:a16="http://schemas.microsoft.com/office/drawing/2014/main" id="{C08343BA-5FD4-4351-8C35-744B728CDB97}"/>
              </a:ext>
            </a:extLst>
          </p:cNvPr>
          <p:cNvSpPr>
            <a:spLocks noGrp="1"/>
          </p:cNvSpPr>
          <p:nvPr>
            <p:ph type="title"/>
          </p:nvPr>
        </p:nvSpPr>
        <p:spPr>
          <a:xfrm>
            <a:off x="829816" y="81223"/>
            <a:ext cx="7772400" cy="936104"/>
          </a:xfrm>
        </p:spPr>
        <p:txBody>
          <a:bodyPr/>
          <a:lstStyle/>
          <a:p>
            <a:r>
              <a:rPr lang="en-GB" dirty="0"/>
              <a:t>What can we change? </a:t>
            </a:r>
            <a:br>
              <a:rPr lang="en-GB" dirty="0"/>
            </a:br>
            <a:r>
              <a:rPr lang="en-GB" dirty="0"/>
              <a:t>In health, for example… </a:t>
            </a:r>
          </a:p>
        </p:txBody>
      </p:sp>
    </p:spTree>
    <p:extLst>
      <p:ext uri="{BB962C8B-B14F-4D97-AF65-F5344CB8AC3E}">
        <p14:creationId xmlns:p14="http://schemas.microsoft.com/office/powerpoint/2010/main" val="132359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C3A8F1-9CF5-45D7-B372-A39EA4A3F084}"/>
              </a:ext>
            </a:extLst>
          </p:cNvPr>
          <p:cNvSpPr>
            <a:spLocks noGrp="1"/>
          </p:cNvSpPr>
          <p:nvPr>
            <p:ph type="body" sz="quarter" idx="10"/>
          </p:nvPr>
        </p:nvSpPr>
        <p:spPr>
          <a:xfrm>
            <a:off x="432023" y="188640"/>
            <a:ext cx="8135938" cy="863600"/>
          </a:xfrm>
        </p:spPr>
        <p:txBody>
          <a:bodyPr/>
          <a:lstStyle/>
          <a:p>
            <a:r>
              <a:rPr lang="en-GB" dirty="0"/>
              <a:t>Types of change</a:t>
            </a:r>
          </a:p>
        </p:txBody>
      </p:sp>
      <p:graphicFrame>
        <p:nvGraphicFramePr>
          <p:cNvPr id="4" name="Diagram 3">
            <a:extLst>
              <a:ext uri="{FF2B5EF4-FFF2-40B4-BE49-F238E27FC236}">
                <a16:creationId xmlns:a16="http://schemas.microsoft.com/office/drawing/2014/main" id="{D480EDA9-7F7C-4951-BCB1-B4E9E1AE7A12}"/>
              </a:ext>
            </a:extLst>
          </p:cNvPr>
          <p:cNvGraphicFramePr/>
          <p:nvPr>
            <p:extLst>
              <p:ext uri="{D42A27DB-BD31-4B8C-83A1-F6EECF244321}">
                <p14:modId xmlns:p14="http://schemas.microsoft.com/office/powerpoint/2010/main" val="4232806485"/>
              </p:ext>
            </p:extLst>
          </p:nvPr>
        </p:nvGraphicFramePr>
        <p:xfrm>
          <a:off x="899592" y="1556792"/>
          <a:ext cx="7740378"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3AB2C34D-88A4-4917-A24E-4D598F14E5B1}"/>
              </a:ext>
            </a:extLst>
          </p:cNvPr>
          <p:cNvSpPr txBox="1"/>
          <p:nvPr/>
        </p:nvSpPr>
        <p:spPr>
          <a:xfrm>
            <a:off x="827584" y="6196662"/>
            <a:ext cx="7344816" cy="369332"/>
          </a:xfrm>
          <a:prstGeom prst="rect">
            <a:avLst/>
          </a:prstGeom>
          <a:noFill/>
        </p:spPr>
        <p:txBody>
          <a:bodyPr wrap="square" rtlCol="0">
            <a:spAutoFit/>
          </a:bodyPr>
          <a:lstStyle/>
          <a:p>
            <a:r>
              <a:rPr lang="en-GB" dirty="0"/>
              <a:t>See: https://esrc.ukri.org/research/impact-toolkit/what-is-impact/</a:t>
            </a:r>
          </a:p>
        </p:txBody>
      </p:sp>
    </p:spTree>
    <p:extLst>
      <p:ext uri="{BB962C8B-B14F-4D97-AF65-F5344CB8AC3E}">
        <p14:creationId xmlns:p14="http://schemas.microsoft.com/office/powerpoint/2010/main" val="2086389171"/>
      </p:ext>
    </p:extLst>
  </p:cSld>
  <p:clrMapOvr>
    <a:masterClrMapping/>
  </p:clrMapOvr>
</p:sld>
</file>

<file path=ppt/theme/theme1.xml><?xml version="1.0" encoding="utf-8"?>
<a:theme xmlns:a="http://schemas.openxmlformats.org/drawingml/2006/main" name="UOL - Title Slide">
  <a:themeElements>
    <a:clrScheme name="UOL Theme">
      <a:dk1>
        <a:srgbClr val="002E5E"/>
      </a:dk1>
      <a:lt1>
        <a:srgbClr val="FFFFFF"/>
      </a:lt1>
      <a:dk2>
        <a:srgbClr val="69696E"/>
      </a:dk2>
      <a:lt2>
        <a:srgbClr val="E7E6E6"/>
      </a:lt2>
      <a:accent1>
        <a:srgbClr val="002E5E"/>
      </a:accent1>
      <a:accent2>
        <a:srgbClr val="69696E"/>
      </a:accent2>
      <a:accent3>
        <a:srgbClr val="002E5E"/>
      </a:accent3>
      <a:accent4>
        <a:srgbClr val="69696E"/>
      </a:accent4>
      <a:accent5>
        <a:srgbClr val="002E5E"/>
      </a:accent5>
      <a:accent6>
        <a:srgbClr val="69696E"/>
      </a:accent6>
      <a:hlink>
        <a:srgbClr val="002E5E"/>
      </a:hlink>
      <a:folHlink>
        <a:srgbClr val="69696E"/>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OL - Text Slides">
  <a:themeElements>
    <a:clrScheme name="UOL Theme">
      <a:dk1>
        <a:srgbClr val="002E5E"/>
      </a:dk1>
      <a:lt1>
        <a:srgbClr val="FFFFFF"/>
      </a:lt1>
      <a:dk2>
        <a:srgbClr val="69696E"/>
      </a:dk2>
      <a:lt2>
        <a:srgbClr val="E7E6E6"/>
      </a:lt2>
      <a:accent1>
        <a:srgbClr val="002E5E"/>
      </a:accent1>
      <a:accent2>
        <a:srgbClr val="69696E"/>
      </a:accent2>
      <a:accent3>
        <a:srgbClr val="002E5E"/>
      </a:accent3>
      <a:accent4>
        <a:srgbClr val="69696E"/>
      </a:accent4>
      <a:accent5>
        <a:srgbClr val="002E5E"/>
      </a:accent5>
      <a:accent6>
        <a:srgbClr val="69696E"/>
      </a:accent6>
      <a:hlink>
        <a:srgbClr val="002E5E"/>
      </a:hlink>
      <a:folHlink>
        <a:srgbClr val="69696E"/>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UOL - Quote Slide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UOL - Title Slid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hitchatVTI">
  <a:themeElements>
    <a:clrScheme name="bubbles">
      <a:dk1>
        <a:sysClr val="windowText" lastClr="000000"/>
      </a:dk1>
      <a:lt1>
        <a:sysClr val="window" lastClr="FFFFFF"/>
      </a:lt1>
      <a:dk2>
        <a:srgbClr val="071819"/>
      </a:dk2>
      <a:lt2>
        <a:srgbClr val="D5F2EB"/>
      </a:lt2>
      <a:accent1>
        <a:srgbClr val="38B698"/>
      </a:accent1>
      <a:accent2>
        <a:srgbClr val="528BD6"/>
      </a:accent2>
      <a:accent3>
        <a:srgbClr val="31A7C7"/>
      </a:accent3>
      <a:accent4>
        <a:srgbClr val="F15843"/>
      </a:accent4>
      <a:accent5>
        <a:srgbClr val="DE3A6D"/>
      </a:accent5>
      <a:accent6>
        <a:srgbClr val="7AAE3C"/>
      </a:accent6>
      <a:hlink>
        <a:srgbClr val="2F9880"/>
      </a:hlink>
      <a:folHlink>
        <a:srgbClr val="396CD1"/>
      </a:folHlink>
    </a:clrScheme>
    <a:fontScheme name="The Hand">
      <a:majorFont>
        <a:latin typeface="The Serif Hand"/>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itchatVTI" id="{08BB1610-1071-4750-BA6F-EA15E875FFCD}" vid="{D7BDF053-2181-45AE-9365-FFAA906CB43F}"/>
    </a:ext>
  </a:extLst>
</a:theme>
</file>

<file path=ppt/theme/theme6.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5C5E0A13735F4BBB8FDD00B63349B9" ma:contentTypeVersion="0" ma:contentTypeDescription="Create a new document." ma:contentTypeScope="" ma:versionID="c6f29a955d4f70ae1915c666783d532d">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75C69452-DF52-484A-82E6-F5A0B0CE5A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E7B6542E-D76F-45C7-A3CE-5A3CCF39C42C}">
  <ds:schemaRefs>
    <ds:schemaRef ds:uri="http://schemas.microsoft.com/sharepoint/v3/contenttype/forms"/>
  </ds:schemaRefs>
</ds:datastoreItem>
</file>

<file path=customXml/itemProps3.xml><?xml version="1.0" encoding="utf-8"?>
<ds:datastoreItem xmlns:ds="http://schemas.openxmlformats.org/officeDocument/2006/customXml" ds:itemID="{863F5E65-0090-4F72-9A69-50896261D3E5}">
  <ds:schemaRefs>
    <ds:schemaRef ds:uri="http://purl.org/dc/dcmitype/"/>
    <ds:schemaRef ds:uri="http://schemas.microsoft.com/office/2006/documentManagement/types"/>
    <ds:schemaRef ds:uri="http://purl.org/dc/elements/1.1/"/>
    <ds:schemaRef ds:uri="http://www.w3.org/XML/1998/namespace"/>
    <ds:schemaRef ds:uri="http://schemas.openxmlformats.org/package/2006/metadata/core-properties"/>
    <ds:schemaRef ds:uri="http://purl.org/dc/term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UOL PowerPoint Template - Standard</Template>
  <TotalTime>7749</TotalTime>
  <Words>2984</Words>
  <Application>Microsoft Office PowerPoint</Application>
  <PresentationFormat>On-screen Show (4:3)</PresentationFormat>
  <Paragraphs>479</Paragraphs>
  <Slides>43</Slides>
  <Notes>20</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43</vt:i4>
      </vt:variant>
    </vt:vector>
  </HeadingPairs>
  <TitlesOfParts>
    <vt:vector size="62" baseType="lpstr">
      <vt:lpstr>Arial</vt:lpstr>
      <vt:lpstr>Arial</vt:lpstr>
      <vt:lpstr>Calibri</vt:lpstr>
      <vt:lpstr>Calibri Light</vt:lpstr>
      <vt:lpstr>Gill Sans MT</vt:lpstr>
      <vt:lpstr>Goudy Modern MT</vt:lpstr>
      <vt:lpstr>Helvetica</vt:lpstr>
      <vt:lpstr>National</vt:lpstr>
      <vt:lpstr>Symbol</vt:lpstr>
      <vt:lpstr>The Hand</vt:lpstr>
      <vt:lpstr>The Serif Hand</vt:lpstr>
      <vt:lpstr>Times New Roman</vt:lpstr>
      <vt:lpstr>Wingdings</vt:lpstr>
      <vt:lpstr>UOL - Title Slide</vt:lpstr>
      <vt:lpstr>UOL - Text Slides</vt:lpstr>
      <vt:lpstr>UOL - Quote Slides</vt:lpstr>
      <vt:lpstr>UOL - Title Slide</vt:lpstr>
      <vt:lpstr>ChitchatVTI</vt:lpstr>
      <vt:lpstr>Office Theme</vt:lpstr>
      <vt:lpstr>How do we make an impact?  Implementing health psychology research</vt:lpstr>
      <vt:lpstr>My lens….</vt:lpstr>
      <vt:lpstr>What do you want from the session? </vt:lpstr>
      <vt:lpstr>Session</vt:lpstr>
      <vt:lpstr>What is impact? </vt:lpstr>
      <vt:lpstr>PowerPoint Presentation</vt:lpstr>
      <vt:lpstr>Impact is change</vt:lpstr>
      <vt:lpstr>What can we change?  In health, for example… </vt:lpstr>
      <vt:lpstr>PowerPoint Presentation</vt:lpstr>
      <vt:lpstr>Some myths</vt:lpstr>
      <vt:lpstr>What drives impact? </vt:lpstr>
      <vt:lpstr>PowerPoint Presentation</vt:lpstr>
      <vt:lpstr>PowerPoint Presentation</vt:lpstr>
      <vt:lpstr>External drivers: Assessment</vt:lpstr>
      <vt:lpstr>An impact case study is essentially a detailed version of this: </vt:lpstr>
      <vt:lpstr>Health Psychology is RICH with impact potential</vt:lpstr>
      <vt:lpstr>PowerPoint Presentation</vt:lpstr>
      <vt:lpstr>Why and How</vt:lpstr>
      <vt:lpstr>Engagement is key  Question: Why should we engage? </vt:lpstr>
      <vt:lpstr>Why engage? </vt:lpstr>
      <vt:lpstr>PowerPoint Presentation</vt:lpstr>
      <vt:lpstr>Creating impact</vt:lpstr>
      <vt:lpstr>Challenges</vt:lpstr>
      <vt:lpstr>PowerPoint Presentation</vt:lpstr>
      <vt:lpstr>Scaling up an intervention</vt:lpstr>
      <vt:lpstr>PowerPoint Presentation</vt:lpstr>
      <vt:lpstr>DHSC Consultation on Major conditions Strategy - Call for Evidence</vt:lpstr>
      <vt:lpstr>Who should we engage with?</vt:lpstr>
      <vt:lpstr>WHO? </vt:lpstr>
      <vt:lpstr>What</vt:lpstr>
      <vt:lpstr>What can we mobilise? </vt:lpstr>
      <vt:lpstr>PowerPoint Presentation</vt:lpstr>
      <vt:lpstr>Impact and you</vt:lpstr>
      <vt:lpstr>Your CV already reflects impact…</vt:lpstr>
      <vt:lpstr>Weaving impact into your career</vt:lpstr>
      <vt:lpstr>TOWARDS HEALTHIER:  principles for impact literacy in practice</vt:lpstr>
      <vt:lpstr>Chase meaning not unicorns</vt:lpstr>
      <vt:lpstr> Work out what your research powers up</vt:lpstr>
      <vt:lpstr>Evidence? Think ‘what would Jessica fletcher do?’</vt:lpstr>
      <vt:lpstr> Own your expertise but don’t be a jerk</vt:lpstr>
      <vt:lpstr>Be you</vt:lpstr>
      <vt:lpstr>We all have the chance to make a difference  How great is that? </vt:lpstr>
      <vt:lpstr>PowerPoint Presentation</vt:lpstr>
    </vt:vector>
  </TitlesOfParts>
  <Company>Coventry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George Lah-Anyane</dc:creator>
  <cp:lastModifiedBy>Anne Jolly</cp:lastModifiedBy>
  <cp:revision>712</cp:revision>
  <cp:lastPrinted>2013-12-10T11:38:07Z</cp:lastPrinted>
  <dcterms:created xsi:type="dcterms:W3CDTF">2005-09-20T15:27:49Z</dcterms:created>
  <dcterms:modified xsi:type="dcterms:W3CDTF">2023-06-13T11:12:59Z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0x010100675C5E0A13735F4BBB8FDD00B63349B9</vt:lpwstr>
  </property>
</Properties>
</file>